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7" r:id="rId2"/>
    <p:sldId id="277" r:id="rId3"/>
    <p:sldId id="272" r:id="rId4"/>
    <p:sldId id="279" r:id="rId5"/>
    <p:sldId id="290" r:id="rId6"/>
    <p:sldId id="295" r:id="rId7"/>
    <p:sldId id="298" r:id="rId8"/>
    <p:sldId id="284" r:id="rId9"/>
    <p:sldId id="281" r:id="rId10"/>
    <p:sldId id="280" r:id="rId11"/>
    <p:sldId id="265" r:id="rId12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95"/>
            <p14:sldId id="298"/>
            <p14:sldId id="284"/>
            <p14:sldId id="281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D1AB84"/>
    <a:srgbClr val="FBE8A5"/>
    <a:srgbClr val="FFB7B7"/>
    <a:srgbClr val="760000"/>
    <a:srgbClr val="FFCB25"/>
    <a:srgbClr val="F6F4D2"/>
    <a:srgbClr val="141518"/>
    <a:srgbClr val="0E0F11"/>
    <a:srgbClr val="1418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932" autoAdjust="0"/>
  </p:normalViewPr>
  <p:slideViewPr>
    <p:cSldViewPr snapToGrid="0" showGuides="1">
      <p:cViewPr varScale="1">
        <p:scale>
          <a:sx n="73" d="100"/>
          <a:sy n="73" d="100"/>
        </p:scale>
        <p:origin x="394" y="62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6.wdp"/><Relationship Id="rId1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17.jpeg"/><Relationship Id="rId12" Type="http://schemas.openxmlformats.org/officeDocument/2006/relationships/image" Target="../media/image25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microsoft.com/office/2007/relationships/hdphoto" Target="../media/hdphoto4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5" Type="http://schemas.microsoft.com/office/2007/relationships/hdphoto" Target="../media/hdphoto3.wdp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5.png"/><Relationship Id="rId3" Type="http://schemas.microsoft.com/office/2007/relationships/hdphoto" Target="../media/hdphoto7.wdp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" Type="http://schemas.openxmlformats.org/officeDocument/2006/relationships/image" Target="../media/image3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1.png"/><Relationship Id="rId5" Type="http://schemas.openxmlformats.org/officeDocument/2006/relationships/image" Target="../media/image33.png"/><Relationship Id="rId15" Type="http://schemas.openxmlformats.org/officeDocument/2006/relationships/image" Target="../media/image27.png"/><Relationship Id="rId10" Type="http://schemas.openxmlformats.org/officeDocument/2006/relationships/image" Target="../media/image20.png"/><Relationship Id="rId4" Type="http://schemas.openxmlformats.org/officeDocument/2006/relationships/image" Target="../media/image32.png"/><Relationship Id="rId9" Type="http://schemas.microsoft.com/office/2007/relationships/hdphoto" Target="../media/hdphoto5.wdp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microsoft.com/office/2007/relationships/hdphoto" Target="../media/hdphoto4.wdp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E972847B-D428-FB02-FDDC-20FA081C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46BC75-B683-1C8F-A3D0-CDD379E7590C}"/>
              </a:ext>
            </a:extLst>
          </p:cNvPr>
          <p:cNvGrpSpPr/>
          <p:nvPr/>
        </p:nvGrpSpPr>
        <p:grpSpPr>
          <a:xfrm>
            <a:off x="5840173" y="785026"/>
            <a:ext cx="5662526" cy="5857622"/>
            <a:chOff x="5840173" y="785026"/>
            <a:chExt cx="5662526" cy="58576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8780A4-6008-7DD9-8ED5-6915F77B571C}"/>
                </a:ext>
              </a:extLst>
            </p:cNvPr>
            <p:cNvGrpSpPr/>
            <p:nvPr/>
          </p:nvGrpSpPr>
          <p:grpSpPr>
            <a:xfrm>
              <a:off x="5893071" y="5377012"/>
              <a:ext cx="5372384" cy="1265636"/>
              <a:chOff x="5949633" y="5377012"/>
              <a:chExt cx="5372384" cy="1265636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ECA17E3-3E13-CB38-59AD-A69F0F662D08}"/>
                  </a:ext>
                </a:extLst>
              </p:cNvPr>
              <p:cNvGrpSpPr/>
              <p:nvPr/>
            </p:nvGrpSpPr>
            <p:grpSpPr>
              <a:xfrm>
                <a:off x="5949633" y="5377012"/>
                <a:ext cx="5372384" cy="1265636"/>
                <a:chOff x="6118593" y="5377012"/>
                <a:chExt cx="5372384" cy="1265636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4160F1E-0937-AF85-DA30-F5DF0EC5E444}"/>
                    </a:ext>
                  </a:extLst>
                </p:cNvPr>
                <p:cNvSpPr/>
                <p:nvPr/>
              </p:nvSpPr>
              <p:spPr>
                <a:xfrm>
                  <a:off x="6118593" y="5377012"/>
                  <a:ext cx="5372384" cy="1265636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144B728-1246-D602-3E09-431C5699214F}"/>
                    </a:ext>
                  </a:extLst>
                </p:cNvPr>
                <p:cNvGrpSpPr/>
                <p:nvPr/>
              </p:nvGrpSpPr>
              <p:grpSpPr>
                <a:xfrm>
                  <a:off x="6222005" y="5429388"/>
                  <a:ext cx="2563252" cy="1115451"/>
                  <a:chOff x="6062211" y="5426622"/>
                  <a:chExt cx="2563252" cy="111545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F411B64-BC12-5872-20A2-AE0BEE40C30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1572" y="5642660"/>
                    <a:ext cx="2503891" cy="89941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게이지 회복량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클러스터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각성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0.1527</a:t>
                    </a:r>
                    <a:endPara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1B0FCD9-27D1-AA69-7FB0-D1EA72D3C4BE}"/>
                      </a:ext>
                    </a:extLst>
                  </p:cNvPr>
                  <p:cNvSpPr txBox="1"/>
                  <p:nvPr/>
                </p:nvSpPr>
                <p:spPr>
                  <a:xfrm>
                    <a:off x="6062211" y="5426622"/>
                    <a:ext cx="47288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특화 계수</a:t>
                    </a:r>
                  </a:p>
                </p:txBody>
              </p:sp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58EF270-A851-5753-25EC-53F1AB75EEFA}"/>
                  </a:ext>
                </a:extLst>
              </p:cNvPr>
              <p:cNvGrpSpPr/>
              <p:nvPr/>
            </p:nvGrpSpPr>
            <p:grpSpPr>
              <a:xfrm>
                <a:off x="9169831" y="5429388"/>
                <a:ext cx="1966134" cy="907702"/>
                <a:chOff x="9713973" y="5426622"/>
                <a:chExt cx="1966134" cy="90770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AAB68-2984-71C8-30CE-FDCCF73FE22B}"/>
                    </a:ext>
                  </a:extLst>
                </p:cNvPr>
                <p:cNvSpPr txBox="1"/>
                <p:nvPr/>
              </p:nvSpPr>
              <p:spPr>
                <a:xfrm>
                  <a:off x="9767724" y="5642660"/>
                  <a:ext cx="1912383" cy="691664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DE01E0F-749F-4506-B34E-05176428DBCC}"/>
                    </a:ext>
                  </a:extLst>
                </p:cNvPr>
                <p:cNvSpPr txBox="1"/>
                <p:nvPr/>
              </p:nvSpPr>
              <p:spPr>
                <a:xfrm>
                  <a:off x="9713973" y="5426622"/>
                  <a:ext cx="22121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스탯</a:t>
                  </a: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CA3D3F-B9AC-1459-6A91-25EF8361CFF4}"/>
                </a:ext>
              </a:extLst>
            </p:cNvPr>
            <p:cNvGrpSpPr/>
            <p:nvPr/>
          </p:nvGrpSpPr>
          <p:grpSpPr>
            <a:xfrm>
              <a:off x="5840173" y="785026"/>
              <a:ext cx="5662526" cy="4287135"/>
              <a:chOff x="5840173" y="785026"/>
              <a:chExt cx="5662526" cy="428713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F06FD19-4D5E-3B4F-BC65-13C4EADFFE3C}"/>
                  </a:ext>
                </a:extLst>
              </p:cNvPr>
              <p:cNvGrpSpPr/>
              <p:nvPr/>
            </p:nvGrpSpPr>
            <p:grpSpPr>
              <a:xfrm>
                <a:off x="5840173" y="785026"/>
                <a:ext cx="5425282" cy="913121"/>
                <a:chOff x="5840173" y="785026"/>
                <a:chExt cx="5425282" cy="9131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FD83FED-D642-B53A-16D1-461D0D8AA8B5}"/>
                    </a:ext>
                  </a:extLst>
                </p:cNvPr>
                <p:cNvSpPr txBox="1"/>
                <p:nvPr/>
              </p:nvSpPr>
              <p:spPr>
                <a:xfrm>
                  <a:off x="5840173" y="785026"/>
                  <a:ext cx="5317481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우리는 더욱 발전할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 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우주의 진리를 통해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11FE7E-012D-0AE3-4532-5E3F77625163}"/>
                    </a:ext>
                  </a:extLst>
                </p:cNvPr>
                <p:cNvSpPr txBox="1"/>
                <p:nvPr/>
              </p:nvSpPr>
              <p:spPr>
                <a:xfrm>
                  <a:off x="5946691" y="1170759"/>
                  <a:ext cx="5318764" cy="5273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사용하는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그려 우주의 현상들을 재현하거나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힘으로 강력한 피해를 줍니다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C5C8C75-EA3C-73EB-B13D-E93970F985F8}"/>
                  </a:ext>
                </a:extLst>
              </p:cNvPr>
              <p:cNvGrpSpPr/>
              <p:nvPr/>
            </p:nvGrpSpPr>
            <p:grpSpPr>
              <a:xfrm>
                <a:off x="5946691" y="1876013"/>
                <a:ext cx="5556008" cy="3196148"/>
                <a:chOff x="5946691" y="1876013"/>
                <a:chExt cx="5556008" cy="3196148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36DE271-26A0-F64B-8C2D-2FFB855A1CB1}"/>
                    </a:ext>
                  </a:extLst>
                </p:cNvPr>
                <p:cNvGrpSpPr/>
                <p:nvPr/>
              </p:nvGrpSpPr>
              <p:grpSpPr>
                <a:xfrm>
                  <a:off x="5946691" y="1876013"/>
                  <a:ext cx="5556008" cy="1379440"/>
                  <a:chOff x="5946691" y="1876013"/>
                  <a:chExt cx="5556008" cy="1379440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C62ACD-721C-4C18-6CE7-A4D98A1430CF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1876013"/>
                    <a:ext cx="1378904" cy="40011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 anchor="ctr" anchorCtr="0">
                    <a:spAutoFit/>
                  </a:bodyPr>
                  <a:lstStyle/>
                  <a:p>
                    <a:r>
                      <a:rPr lang="en-US" altLang="ko-KR" sz="2000" b="1" spc="100" dirty="0">
                        <a:solidFill>
                          <a:srgbClr val="D1AB84"/>
                        </a:solidFill>
                        <a:latin typeface="Cinzel" panose="00000500000000000000" pitchFamily="50" charset="0"/>
                        <a:ea typeface="나눔명조 ExtraBold" panose="02020603020101020101" pitchFamily="18" charset="-127"/>
                      </a:rPr>
                      <a:t>IDENTITY</a:t>
                    </a:r>
                    <a:endParaRPr lang="ko-KR" altLang="en-US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9C63FD8-A012-C9A7-9481-2E556413272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2266400"/>
                    <a:ext cx="5556008" cy="98905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 err="1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아스트로맨서는 사용한 스킬을 기록할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스킬의 양상에 따라 다른 버프 효과를 얻을 수 있고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기록된 두 스킬의 양상이 일치한다면 클러스터 스킬을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맞는 버프 효과들과 클러스터 스킬을 활용해 전략적인 전투를 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F81ED12-EB86-5CC8-7F2F-E505C358E8B7}"/>
                    </a:ext>
                  </a:extLst>
                </p:cNvPr>
                <p:cNvGrpSpPr/>
                <p:nvPr/>
              </p:nvGrpSpPr>
              <p:grpSpPr>
                <a:xfrm>
                  <a:off x="6096000" y="3362140"/>
                  <a:ext cx="4830821" cy="1710021"/>
                  <a:chOff x="6096000" y="3362140"/>
                  <a:chExt cx="4830821" cy="171002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A789162-C5E5-D542-DE07-2759D9355CDB}"/>
                      </a:ext>
                    </a:extLst>
                  </p:cNvPr>
                  <p:cNvGrpSpPr/>
                  <p:nvPr/>
                </p:nvGrpSpPr>
                <p:grpSpPr>
                  <a:xfrm>
                    <a:off x="9479422" y="3362140"/>
                    <a:ext cx="1447399" cy="1710021"/>
                    <a:chOff x="9271706" y="4825279"/>
                    <a:chExt cx="1447399" cy="1710021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26AB3F-72CD-F4C0-EAAC-86CA769B30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7018" y="6289079"/>
                      <a:ext cx="109677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</a:p>
                  </p:txBody>
                </p:sp>
                <p:pic>
                  <p:nvPicPr>
                    <p:cNvPr id="12" name="그림 11" descr="장치, 시계, 나침반, 측정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420D19-0365-710B-A3CF-0C5E6835CE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71706" y="4825279"/>
                      <a:ext cx="1447399" cy="144739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406468B6-D480-A403-A4F7-721B483055F6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3487299"/>
                    <a:ext cx="2160790" cy="1584862"/>
                    <a:chOff x="6096000" y="3487299"/>
                    <a:chExt cx="2160790" cy="1584862"/>
                  </a:xfrm>
                </p:grpSpPr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CC51AC2-8613-5AD7-C6C9-B22A63115D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460" y="4825940"/>
                      <a:ext cx="16818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 err="1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레코드</a:t>
                      </a:r>
                    </a:p>
                  </p:txBody>
                </p:sp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A7897EF8-1390-31AD-A650-80B181521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6000" y="3487299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5D4BE618-24CD-ADCF-2FBD-58AD6F8E34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3CEAC6C5-4256-FFF2-390F-FBBE6D7F39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3" name="Picture 2">
                            <a:extLst>
                              <a:ext uri="{FF2B5EF4-FFF2-40B4-BE49-F238E27FC236}">
                                <a16:creationId xmlns:a16="http://schemas.microsoft.com/office/drawing/2014/main" id="{F4F50BE1-93DA-4B6F-A3DE-D85887FB99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029C5D8E-E006-255A-6F60-ED80ED64D8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28" name="그룹 27">
                          <a:extLst>
                            <a:ext uri="{FF2B5EF4-FFF2-40B4-BE49-F238E27FC236}">
                              <a16:creationId xmlns:a16="http://schemas.microsoft.com/office/drawing/2014/main" id="{89BC98EC-4EB7-80FB-A69D-23A3C07B6E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29" name="타원 28">
                            <a:extLst>
                              <a:ext uri="{FF2B5EF4-FFF2-40B4-BE49-F238E27FC236}">
                                <a16:creationId xmlns:a16="http://schemas.microsoft.com/office/drawing/2014/main" id="{70854281-94DD-F60D-6AE8-51A8ADF737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0" name="그룹 29">
                            <a:extLst>
                              <a:ext uri="{FF2B5EF4-FFF2-40B4-BE49-F238E27FC236}">
                                <a16:creationId xmlns:a16="http://schemas.microsoft.com/office/drawing/2014/main" id="{2103AD5F-403B-5670-58B1-3BAE150F5C4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1" name="Picture 6">
                              <a:extLst>
                                <a:ext uri="{FF2B5EF4-FFF2-40B4-BE49-F238E27FC236}">
                                  <a16:creationId xmlns:a16="http://schemas.microsoft.com/office/drawing/2014/main" id="{DE2A48BC-308C-B261-E49A-86ECD3C0F2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2" name="Picture 2">
                              <a:extLst>
                                <a:ext uri="{FF2B5EF4-FFF2-40B4-BE49-F238E27FC236}">
                                  <a16:creationId xmlns:a16="http://schemas.microsoft.com/office/drawing/2014/main" id="{278BF4B1-895F-4ACB-F714-E95EDD9E763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CF6EE0C7-836B-28A7-221D-AFA141A1B2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781DD8D5-CC85-DFBB-1D80-2ECEC89A27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512" y="3487299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A4E292E2-3A95-FB49-5228-3080B79CB0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82967744-8EC0-FF8E-C6CB-D72AA4247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36" name="Picture 2">
                          <a:extLst>
                            <a:ext uri="{FF2B5EF4-FFF2-40B4-BE49-F238E27FC236}">
                              <a16:creationId xmlns:a16="http://schemas.microsoft.com/office/drawing/2014/main" id="{5DA3D74C-57BB-A799-EEA3-8651A7A26E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7" name="그룹 6">
                          <a:extLst>
                            <a:ext uri="{FF2B5EF4-FFF2-40B4-BE49-F238E27FC236}">
                              <a16:creationId xmlns:a16="http://schemas.microsoft.com/office/drawing/2014/main" id="{510AC45E-C205-9492-784B-D7FDE5DDE5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5" name="그룹 14">
                            <a:extLst>
                              <a:ext uri="{FF2B5EF4-FFF2-40B4-BE49-F238E27FC236}">
                                <a16:creationId xmlns:a16="http://schemas.microsoft.com/office/drawing/2014/main" id="{3BA9C43B-2728-2AD7-442B-4F36C12CE2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4" name="Picture 16">
                              <a:extLst>
                                <a:ext uri="{FF2B5EF4-FFF2-40B4-BE49-F238E27FC236}">
                                  <a16:creationId xmlns:a16="http://schemas.microsoft.com/office/drawing/2014/main" id="{D3AB08B8-87B6-2FC2-0E07-86D48257423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1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40" name="Picture 16">
                              <a:extLst>
                                <a:ext uri="{FF2B5EF4-FFF2-40B4-BE49-F238E27FC236}">
                                  <a16:creationId xmlns:a16="http://schemas.microsoft.com/office/drawing/2014/main" id="{67EB13F1-7634-F04F-5295-ACB9DD40703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6" name="그룹 15">
                            <a:extLst>
                              <a:ext uri="{FF2B5EF4-FFF2-40B4-BE49-F238E27FC236}">
                                <a16:creationId xmlns:a16="http://schemas.microsoft.com/office/drawing/2014/main" id="{1C59E45D-0AF4-D670-A1B4-7DACBE2613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21" name="Picture 16">
                              <a:extLst>
                                <a:ext uri="{FF2B5EF4-FFF2-40B4-BE49-F238E27FC236}">
                                  <a16:creationId xmlns:a16="http://schemas.microsoft.com/office/drawing/2014/main" id="{1B05D4E1-053F-B5BC-DCC4-F31DFC5536E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2" name="Picture 16">
                              <a:extLst>
                                <a:ext uri="{FF2B5EF4-FFF2-40B4-BE49-F238E27FC236}">
                                  <a16:creationId xmlns:a16="http://schemas.microsoft.com/office/drawing/2014/main" id="{58A0A6F3-2D8C-0586-6E50-D0501D23235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53" name="Picture 2">
                          <a:extLst>
                            <a:ext uri="{FF2B5EF4-FFF2-40B4-BE49-F238E27FC236}">
                              <a16:creationId xmlns:a16="http://schemas.microsoft.com/office/drawing/2014/main" id="{157E57C9-00F2-AA63-7B2C-673EB0F5EA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5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82F63E3-5903-F9C0-EF5A-11415EA35F60}"/>
              </a:ext>
            </a:extLst>
          </p:cNvPr>
          <p:cNvGrpSpPr/>
          <p:nvPr/>
        </p:nvGrpSpPr>
        <p:grpSpPr>
          <a:xfrm>
            <a:off x="1450974" y="727199"/>
            <a:ext cx="4747111" cy="1408077"/>
            <a:chOff x="1450974" y="727199"/>
            <a:chExt cx="4747111" cy="14080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BC4A01-AA2C-371A-61D0-E579BB342FE8}"/>
                </a:ext>
              </a:extLst>
            </p:cNvPr>
            <p:cNvSpPr txBox="1"/>
            <p:nvPr/>
          </p:nvSpPr>
          <p:spPr>
            <a:xfrm>
              <a:off x="1450975" y="988809"/>
              <a:ext cx="381354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채운 후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A6C9A7B-0150-64FE-FE86-F928D3EDA750}"/>
                </a:ext>
              </a:extLst>
            </p:cNvPr>
            <p:cNvSpPr txBox="1"/>
            <p:nvPr/>
          </p:nvSpPr>
          <p:spPr>
            <a:xfrm>
              <a:off x="1450975" y="1235030"/>
              <a:ext cx="4747110" cy="900246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스킬을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게이지에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양상에 따라 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88BC3D-DBF4-F300-62FC-B8B7C1D6635B}"/>
                </a:ext>
              </a:extLst>
            </p:cNvPr>
            <p:cNvSpPr txBox="1"/>
            <p:nvPr/>
          </p:nvSpPr>
          <p:spPr>
            <a:xfrm>
              <a:off x="1450974" y="727199"/>
              <a:ext cx="2975173" cy="261610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2C7601-5121-2F6D-5D3C-86809B942B7F}"/>
              </a:ext>
            </a:extLst>
          </p:cNvPr>
          <p:cNvGrpSpPr/>
          <p:nvPr/>
        </p:nvGrpSpPr>
        <p:grpSpPr>
          <a:xfrm>
            <a:off x="1450975" y="2858820"/>
            <a:ext cx="3908121" cy="710451"/>
            <a:chOff x="1450975" y="2858820"/>
            <a:chExt cx="3908121" cy="71045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1CCE429-242E-FFE6-142D-D8EB4F212E25}"/>
                </a:ext>
              </a:extLst>
            </p:cNvPr>
            <p:cNvSpPr txBox="1"/>
            <p:nvPr/>
          </p:nvSpPr>
          <p:spPr>
            <a:xfrm>
              <a:off x="1450975" y="2858820"/>
              <a:ext cx="390812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적에게 스킬을 적중하면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99D0F-0CDA-BAF2-80F4-79D95C45A19A}"/>
                </a:ext>
              </a:extLst>
            </p:cNvPr>
            <p:cNvSpPr txBox="1"/>
            <p:nvPr/>
          </p:nvSpPr>
          <p:spPr>
            <a:xfrm>
              <a:off x="1450975" y="3105041"/>
              <a:ext cx="321784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6A39-3E96-0088-0BFF-4F024DF1B35E}"/>
              </a:ext>
            </a:extLst>
          </p:cNvPr>
          <p:cNvGrpSpPr/>
          <p:nvPr/>
        </p:nvGrpSpPr>
        <p:grpSpPr>
          <a:xfrm>
            <a:off x="1450975" y="3768957"/>
            <a:ext cx="10514013" cy="2936643"/>
            <a:chOff x="1450975" y="3768957"/>
            <a:chExt cx="10514013" cy="293664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9534FE-7804-C4A6-620C-200AD5133B40}"/>
                </a:ext>
              </a:extLst>
            </p:cNvPr>
            <p:cNvGrpSpPr/>
            <p:nvPr/>
          </p:nvGrpSpPr>
          <p:grpSpPr>
            <a:xfrm>
              <a:off x="1450975" y="4027426"/>
              <a:ext cx="10514013" cy="2678174"/>
              <a:chOff x="1450975" y="4027426"/>
              <a:chExt cx="10514013" cy="267817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68172CD-EDCF-7DEF-55A4-F32EDFCBC7AF}"/>
                  </a:ext>
                </a:extLst>
              </p:cNvPr>
              <p:cNvGrpSpPr/>
              <p:nvPr/>
            </p:nvGrpSpPr>
            <p:grpSpPr>
              <a:xfrm>
                <a:off x="1450975" y="4027426"/>
                <a:ext cx="3217845" cy="2567937"/>
                <a:chOff x="1450975" y="4027426"/>
                <a:chExt cx="3217845" cy="2567937"/>
              </a:xfrm>
            </p:grpSpPr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14027E13-F028-2E57-20AF-EC4F9DE4F603}"/>
                    </a:ext>
                  </a:extLst>
                </p:cNvPr>
                <p:cNvGrpSpPr/>
                <p:nvPr/>
              </p:nvGrpSpPr>
              <p:grpSpPr>
                <a:xfrm>
                  <a:off x="1450975" y="4027426"/>
                  <a:ext cx="3217845" cy="449830"/>
                  <a:chOff x="1450975" y="4027426"/>
                  <a:chExt cx="3217845" cy="449830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708C07B4-4F06-AE81-999C-857B1EEBBCAD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5" name="TextBox 1074">
                    <a:extLst>
                      <a:ext uri="{FF2B5EF4-FFF2-40B4-BE49-F238E27FC236}">
                        <a16:creationId xmlns:a16="http://schemas.microsoft.com/office/drawing/2014/main" id="{3BEE0CBF-AB4C-5722-E539-058A198B171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0716" y="4129231"/>
                    <a:ext cx="83837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DD6FDBB-A3A9-0A28-2765-214CD6CEE857}"/>
                    </a:ext>
                  </a:extLst>
                </p:cNvPr>
                <p:cNvGrpSpPr/>
                <p:nvPr/>
              </p:nvGrpSpPr>
              <p:grpSpPr>
                <a:xfrm>
                  <a:off x="1663053" y="4656664"/>
                  <a:ext cx="2793689" cy="1938699"/>
                  <a:chOff x="1632458" y="4656664"/>
                  <a:chExt cx="2793689" cy="1938699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66E7469A-6335-8D7A-3CC5-8D0759D08F6E}"/>
                      </a:ext>
                    </a:extLst>
                  </p:cNvPr>
                  <p:cNvGrpSpPr/>
                  <p:nvPr/>
                </p:nvGrpSpPr>
                <p:grpSpPr>
                  <a:xfrm>
                    <a:off x="1632458" y="4656664"/>
                    <a:ext cx="2340428" cy="1938699"/>
                    <a:chOff x="1537010" y="4656664"/>
                    <a:chExt cx="2340428" cy="1938699"/>
                  </a:xfrm>
                </p:grpSpPr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D8812491-4EEA-03C0-3676-AC345134A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010" y="4993458"/>
                      <a:ext cx="1537358" cy="1601905"/>
                      <a:chOff x="3103095" y="5203120"/>
                      <a:chExt cx="982354" cy="1023597"/>
                    </a:xfrm>
                  </p:grpSpPr>
                  <p:grpSp>
                    <p:nvGrpSpPr>
                      <p:cNvPr id="1156" name="그룹 1155">
                        <a:extLst>
                          <a:ext uri="{FF2B5EF4-FFF2-40B4-BE49-F238E27FC236}">
                            <a16:creationId xmlns:a16="http://schemas.microsoft.com/office/drawing/2014/main" id="{E90F54B8-3C4D-893D-03EF-E4246F9723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5133" y="5312922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1162" name="Picture 2">
                          <a:extLst>
                            <a:ext uri="{FF2B5EF4-FFF2-40B4-BE49-F238E27FC236}">
                              <a16:creationId xmlns:a16="http://schemas.microsoft.com/office/drawing/2014/main" id="{E1AD5D34-2519-338A-B491-8E06F2CA8C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163" name="타원 1162">
                          <a:extLst>
                            <a:ext uri="{FF2B5EF4-FFF2-40B4-BE49-F238E27FC236}">
                              <a16:creationId xmlns:a16="http://schemas.microsoft.com/office/drawing/2014/main" id="{E91DC5F7-7643-2505-F80F-FC3875686F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57" name="그룹 1156">
                        <a:extLst>
                          <a:ext uri="{FF2B5EF4-FFF2-40B4-BE49-F238E27FC236}">
                            <a16:creationId xmlns:a16="http://schemas.microsoft.com/office/drawing/2014/main" id="{A01246D0-09B2-CC93-2A14-8B8457CC71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095" y="5203120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1158" name="타원 1157">
                          <a:extLst>
                            <a:ext uri="{FF2B5EF4-FFF2-40B4-BE49-F238E27FC236}">
                              <a16:creationId xmlns:a16="http://schemas.microsoft.com/office/drawing/2014/main" id="{42B581D6-EF65-8B57-E63C-8D09030E57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59" name="그룹 1158">
                          <a:extLst>
                            <a:ext uri="{FF2B5EF4-FFF2-40B4-BE49-F238E27FC236}">
                              <a16:creationId xmlns:a16="http://schemas.microsoft.com/office/drawing/2014/main" id="{7C52FCA4-E54A-AF51-8B28-CFC6DFB70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1160" name="Picture 6">
                            <a:extLst>
                              <a:ext uri="{FF2B5EF4-FFF2-40B4-BE49-F238E27FC236}">
                                <a16:creationId xmlns:a16="http://schemas.microsoft.com/office/drawing/2014/main" id="{1502D996-A18F-68B4-74C2-4D166F3F13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61" name="Picture 2">
                            <a:extLst>
                              <a:ext uri="{FF2B5EF4-FFF2-40B4-BE49-F238E27FC236}">
                                <a16:creationId xmlns:a16="http://schemas.microsoft.com/office/drawing/2014/main" id="{737A6079-9F35-7C62-1805-92888A9134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231" name="그룹 1230">
                      <a:extLst>
                        <a:ext uri="{FF2B5EF4-FFF2-40B4-BE49-F238E27FC236}">
                          <a16:creationId xmlns:a16="http://schemas.microsoft.com/office/drawing/2014/main" id="{E7BD54FD-5FBC-FE30-18B7-36DA325171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56664"/>
                      <a:ext cx="1023971" cy="624592"/>
                      <a:chOff x="2000266" y="4656664"/>
                      <a:chExt cx="1023971" cy="624592"/>
                    </a:xfrm>
                  </p:grpSpPr>
                  <p:sp>
                    <p:nvSpPr>
                      <p:cNvPr id="1106" name="TextBox 1105">
                        <a:extLst>
                          <a:ext uri="{FF2B5EF4-FFF2-40B4-BE49-F238E27FC236}">
                            <a16:creationId xmlns:a16="http://schemas.microsoft.com/office/drawing/2014/main" id="{470C0906-DA70-FCC1-11C2-01EC4152D2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8263" y="4656664"/>
                        <a:ext cx="67597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테두리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0" name="그룹 1179">
                        <a:extLst>
                          <a:ext uri="{FF2B5EF4-FFF2-40B4-BE49-F238E27FC236}">
                            <a16:creationId xmlns:a16="http://schemas.microsoft.com/office/drawing/2014/main" id="{44E67B55-7391-B602-EAD9-7DF40E5A30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779776"/>
                        <a:ext cx="347997" cy="501480"/>
                        <a:chOff x="2000266" y="4779776"/>
                        <a:chExt cx="347997" cy="50148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05" name="타원 1104">
                          <a:extLst>
                            <a:ext uri="{FF2B5EF4-FFF2-40B4-BE49-F238E27FC236}">
                              <a16:creationId xmlns:a16="http://schemas.microsoft.com/office/drawing/2014/main" id="{661D34D7-75FD-EEEA-48CC-59AF8AB934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13" name="연결선: 꺾임 1112">
                          <a:extLst>
                            <a:ext uri="{FF2B5EF4-FFF2-40B4-BE49-F238E27FC236}">
                              <a16:creationId xmlns:a16="http://schemas.microsoft.com/office/drawing/2014/main" id="{AF2DBD5B-FDA6-A4EF-AF81-742DEB1BA131}"/>
                            </a:ext>
                          </a:extLst>
                        </p:cNvPr>
                        <p:cNvCxnSpPr>
                          <a:stCxn id="1105" idx="0"/>
                          <a:endCxn id="1106" idx="1"/>
                        </p:cNvCxnSpPr>
                        <p:nvPr/>
                      </p:nvCxnSpPr>
                      <p:spPr>
                        <a:xfrm rot="5400000" flipH="1" flipV="1">
                          <a:off x="1995923" y="4832385"/>
                          <a:ext cx="404949" cy="29973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30" name="그룹 1229">
                      <a:extLst>
                        <a:ext uri="{FF2B5EF4-FFF2-40B4-BE49-F238E27FC236}">
                          <a16:creationId xmlns:a16="http://schemas.microsoft.com/office/drawing/2014/main" id="{3F139E12-CC35-4B31-18B5-7AAFD1CDC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506" y="4999985"/>
                      <a:ext cx="1458932" cy="568376"/>
                      <a:chOff x="2418506" y="4999985"/>
                      <a:chExt cx="1458932" cy="568376"/>
                    </a:xfrm>
                  </p:grpSpPr>
                  <p:sp>
                    <p:nvSpPr>
                      <p:cNvPr id="1118" name="TextBox 1117">
                        <a:extLst>
                          <a:ext uri="{FF2B5EF4-FFF2-40B4-BE49-F238E27FC236}">
                            <a16:creationId xmlns:a16="http://schemas.microsoft.com/office/drawing/2014/main" id="{58DA5591-C03C-1373-F500-DE182BA9BA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16128" y="4999985"/>
                        <a:ext cx="96131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내부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361D7BE4-5F2A-3FB0-E35B-FC819EA33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5123096"/>
                        <a:ext cx="497623" cy="445265"/>
                        <a:chOff x="2418506" y="5123096"/>
                        <a:chExt cx="497623" cy="44526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16" name="타원 1115">
                          <a:extLst>
                            <a:ext uri="{FF2B5EF4-FFF2-40B4-BE49-F238E27FC236}">
                              <a16:creationId xmlns:a16="http://schemas.microsoft.com/office/drawing/2014/main" id="{11A69EF2-7DC5-7A69-1D45-A6FB03E9EC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23" name="연결선: 꺾임 1122">
                          <a:extLst>
                            <a:ext uri="{FF2B5EF4-FFF2-40B4-BE49-F238E27FC236}">
                              <a16:creationId xmlns:a16="http://schemas.microsoft.com/office/drawing/2014/main" id="{BAECFE60-54E0-08C8-BA70-E90B7B53F0DA}"/>
                            </a:ext>
                          </a:extLst>
                        </p:cNvPr>
                        <p:cNvCxnSpPr>
                          <a:cxnSpLocks/>
                          <a:stCxn id="1116" idx="0"/>
                          <a:endCxn id="1118" idx="1"/>
                        </p:cNvCxnSpPr>
                        <p:nvPr/>
                      </p:nvCxnSpPr>
                      <p:spPr>
                        <a:xfrm rot="5400000" flipH="1" flipV="1">
                          <a:off x="2517084" y="5072785"/>
                          <a:ext cx="348733" cy="44935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73" name="그룹 1072">
                    <a:extLst>
                      <a:ext uri="{FF2B5EF4-FFF2-40B4-BE49-F238E27FC236}">
                        <a16:creationId xmlns:a16="http://schemas.microsoft.com/office/drawing/2014/main" id="{5B43648F-F59C-6A4D-7771-0920A000EE99}"/>
                      </a:ext>
                    </a:extLst>
                  </p:cNvPr>
                  <p:cNvGrpSpPr/>
                  <p:nvPr/>
                </p:nvGrpSpPr>
                <p:grpSpPr>
                  <a:xfrm>
                    <a:off x="3578634" y="5584583"/>
                    <a:ext cx="847513" cy="883097"/>
                    <a:chOff x="2077543" y="4074150"/>
                    <a:chExt cx="982354" cy="1023597"/>
                  </a:xfrm>
                </p:grpSpPr>
                <p:grpSp>
                  <p:nvGrpSpPr>
                    <p:cNvPr id="1071" name="그룹 1070">
                      <a:extLst>
                        <a:ext uri="{FF2B5EF4-FFF2-40B4-BE49-F238E27FC236}">
                          <a16:creationId xmlns:a16="http://schemas.microsoft.com/office/drawing/2014/main" id="{20625D04-CB31-3290-B4E6-46CA10AE29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77543" y="4074150"/>
                      <a:ext cx="982354" cy="1023597"/>
                      <a:chOff x="1987321" y="4079663"/>
                      <a:chExt cx="982354" cy="1023597"/>
                    </a:xfrm>
                  </p:grpSpPr>
                  <p:grpSp>
                    <p:nvGrpSpPr>
                      <p:cNvPr id="1070" name="그룹 1069">
                        <a:extLst>
                          <a:ext uri="{FF2B5EF4-FFF2-40B4-BE49-F238E27FC236}">
                            <a16:creationId xmlns:a16="http://schemas.microsoft.com/office/drawing/2014/main" id="{D0940608-7228-9A8A-FBC4-2F9215B0C4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69359" y="4189465"/>
                        <a:ext cx="818278" cy="803993"/>
                        <a:chOff x="2069359" y="4189465"/>
                        <a:chExt cx="818278" cy="803993"/>
                      </a:xfrm>
                    </p:grpSpPr>
                    <p:grpSp>
                      <p:nvGrpSpPr>
                        <p:cNvPr id="1060" name="그룹 1059">
                          <a:extLst>
                            <a:ext uri="{FF2B5EF4-FFF2-40B4-BE49-F238E27FC236}">
                              <a16:creationId xmlns:a16="http://schemas.microsoft.com/office/drawing/2014/main" id="{D247960A-3B25-F890-3E5A-2B1AB08A0B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69359" y="4189465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1066" name="Picture 2">
                            <a:extLst>
                              <a:ext uri="{FF2B5EF4-FFF2-40B4-BE49-F238E27FC236}">
                                <a16:creationId xmlns:a16="http://schemas.microsoft.com/office/drawing/2014/main" id="{A35CE34B-8810-CB38-6FAC-31059950A3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067" name="타원 1066">
                            <a:extLst>
                              <a:ext uri="{FF2B5EF4-FFF2-40B4-BE49-F238E27FC236}">
                                <a16:creationId xmlns:a16="http://schemas.microsoft.com/office/drawing/2014/main" id="{D1FD0519-68BF-13F3-6DBE-F8EF49B73C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062" name="타원 1061">
                          <a:extLst>
                            <a:ext uri="{FF2B5EF4-FFF2-40B4-BE49-F238E27FC236}">
                              <a16:creationId xmlns:a16="http://schemas.microsoft.com/office/drawing/2014/main" id="{04881ADC-C9D3-2E20-29F9-3ACF7D6F1E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8479" y="4329648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grpSp>
                    <p:nvGrpSpPr>
                      <p:cNvPr id="1069" name="그룹 1068">
                        <a:extLst>
                          <a:ext uri="{FF2B5EF4-FFF2-40B4-BE49-F238E27FC236}">
                            <a16:creationId xmlns:a16="http://schemas.microsoft.com/office/drawing/2014/main" id="{BBFCF009-F5DF-12CA-7EB6-F32AF50C54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7321" y="4079663"/>
                        <a:ext cx="982354" cy="1023597"/>
                        <a:chOff x="1987321" y="4079663"/>
                        <a:chExt cx="982354" cy="1023597"/>
                      </a:xfrm>
                    </p:grpSpPr>
                    <p:pic>
                      <p:nvPicPr>
                        <p:cNvPr id="1064" name="Picture 6">
                          <a:extLst>
                            <a:ext uri="{FF2B5EF4-FFF2-40B4-BE49-F238E27FC236}">
                              <a16:creationId xmlns:a16="http://schemas.microsoft.com/office/drawing/2014/main" id="{AAB6FB7F-08CD-3EF4-70B3-C38106DD17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160" t="17987" r="18885" b="17456"/>
                        <a:stretch/>
                      </p:blipFill>
                      <p:spPr bwMode="auto">
                        <a:xfrm>
                          <a:off x="1987321" y="4079663"/>
                          <a:ext cx="982354" cy="1023597"/>
                        </a:xfrm>
                        <a:prstGeom prst="ellipse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68" name="Picture 6">
                          <a:extLst>
                            <a:ext uri="{FF2B5EF4-FFF2-40B4-BE49-F238E27FC236}">
                              <a16:creationId xmlns:a16="http://schemas.microsoft.com/office/drawing/2014/main" id="{378DFEE7-49B9-DD58-BFB0-C9F3C49B61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accent4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9851" t="17987" r="18885" b="50161"/>
                        <a:stretch/>
                      </p:blipFill>
                      <p:spPr bwMode="auto">
                        <a:xfrm>
                          <a:off x="2473959" y="4079663"/>
                          <a:ext cx="495715" cy="505037"/>
                        </a:xfrm>
                        <a:prstGeom prst="rect">
                          <a:avLst/>
                        </a:prstGeom>
                        <a:noFill/>
                        <a:effectLst>
                          <a:glow rad="38100">
                            <a:srgbClr val="F6F4D2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065" name="Picture 2">
                        <a:extLst>
                          <a:ext uri="{FF2B5EF4-FFF2-40B4-BE49-F238E27FC236}">
                            <a16:creationId xmlns:a16="http://schemas.microsoft.com/office/drawing/2014/main" id="{F34F7DA2-1903-213E-CFEC-F9CEE5BAF8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clrChange>
                          <a:clrFrom>
                            <a:srgbClr val="37446E"/>
                          </a:clrFrom>
                          <a:clrTo>
                            <a:srgbClr val="37446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399" t="39848" r="30518" b="37778"/>
                      <a:stretch/>
                    </p:blipFill>
                    <p:spPr bwMode="auto">
                      <a:xfrm>
                        <a:off x="2088183" y="4213544"/>
                        <a:ext cx="766340" cy="760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1072" name="원호 1071">
                      <a:extLst>
                        <a:ext uri="{FF2B5EF4-FFF2-40B4-BE49-F238E27FC236}">
                          <a16:creationId xmlns:a16="http://schemas.microsoft.com/office/drawing/2014/main" id="{6EEC0D23-42F5-C7A3-1107-051AB0AC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891" y="4079663"/>
                      <a:ext cx="759600" cy="759600"/>
                    </a:xfrm>
                    <a:prstGeom prst="arc">
                      <a:avLst/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3AA43B7-BBDC-65D3-B875-84A01C7E84FD}"/>
                  </a:ext>
                </a:extLst>
              </p:cNvPr>
              <p:cNvGrpSpPr/>
              <p:nvPr/>
            </p:nvGrpSpPr>
            <p:grpSpPr>
              <a:xfrm>
                <a:off x="4959105" y="4027426"/>
                <a:ext cx="3497752" cy="2573829"/>
                <a:chOff x="4959105" y="4027426"/>
                <a:chExt cx="3497752" cy="2573829"/>
              </a:xfrm>
            </p:grpSpPr>
            <p:grpSp>
              <p:nvGrpSpPr>
                <p:cNvPr id="1264" name="그룹 1263">
                  <a:extLst>
                    <a:ext uri="{FF2B5EF4-FFF2-40B4-BE49-F238E27FC236}">
                      <a16:creationId xmlns:a16="http://schemas.microsoft.com/office/drawing/2014/main" id="{501C44EC-9CF4-D968-3FBA-A37590235508}"/>
                    </a:ext>
                  </a:extLst>
                </p:cNvPr>
                <p:cNvGrpSpPr/>
                <p:nvPr/>
              </p:nvGrpSpPr>
              <p:grpSpPr>
                <a:xfrm>
                  <a:off x="4959105" y="4027426"/>
                  <a:ext cx="3497752" cy="449830"/>
                  <a:chOff x="4863770" y="4027426"/>
                  <a:chExt cx="3497752" cy="449830"/>
                </a:xfrm>
              </p:grpSpPr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55E7A10-7D76-D6E9-2CF2-2C50CB66358F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27426"/>
                    <a:ext cx="3497752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5" name="TextBox 1224">
                    <a:extLst>
                      <a:ext uri="{FF2B5EF4-FFF2-40B4-BE49-F238E27FC236}">
                        <a16:creationId xmlns:a16="http://schemas.microsoft.com/office/drawing/2014/main" id="{54492AD7-9A26-AAF6-1CA4-DF079E13D9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77431" y="4129231"/>
                    <a:ext cx="87043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2787D90-CC3A-6B7A-C542-0202A36CBEDD}"/>
                    </a:ext>
                  </a:extLst>
                </p:cNvPr>
                <p:cNvGrpSpPr/>
                <p:nvPr/>
              </p:nvGrpSpPr>
              <p:grpSpPr>
                <a:xfrm>
                  <a:off x="4959105" y="4577699"/>
                  <a:ext cx="3497752" cy="2023556"/>
                  <a:chOff x="4959105" y="4577699"/>
                  <a:chExt cx="3497752" cy="2023556"/>
                </a:xfrm>
              </p:grpSpPr>
              <p:sp>
                <p:nvSpPr>
                  <p:cNvPr id="1244" name="TextBox 1243">
                    <a:extLst>
                      <a:ext uri="{FF2B5EF4-FFF2-40B4-BE49-F238E27FC236}">
                        <a16:creationId xmlns:a16="http://schemas.microsoft.com/office/drawing/2014/main" id="{A80A6D74-691D-0A3D-9BA4-33DE6D629A4C}"/>
                      </a:ext>
                    </a:extLst>
                  </p:cNvPr>
                  <p:cNvSpPr txBox="1"/>
                  <p:nvPr/>
                </p:nvSpPr>
                <p:spPr>
                  <a:xfrm>
                    <a:off x="4959105" y="4577699"/>
                    <a:ext cx="3497752" cy="43858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외곽의 테두리가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여러 겹의 고리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분리되고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처럼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각자의 축을 따라 한바퀴 회전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 기록 모드에 진입합니다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B4A6F62E-86C7-B2F1-3EFE-86C46A187C4B}"/>
                      </a:ext>
                    </a:extLst>
                  </p:cNvPr>
                  <p:cNvGrpSpPr/>
                  <p:nvPr/>
                </p:nvGrpSpPr>
                <p:grpSpPr>
                  <a:xfrm>
                    <a:off x="6889846" y="5196405"/>
                    <a:ext cx="1179237" cy="1404850"/>
                    <a:chOff x="7028344" y="5196405"/>
                    <a:chExt cx="1179237" cy="1404850"/>
                  </a:xfrm>
                </p:grpSpPr>
                <p:pic>
                  <p:nvPicPr>
                    <p:cNvPr id="78" name="Picture 2">
                      <a:extLst>
                        <a:ext uri="{FF2B5EF4-FFF2-40B4-BE49-F238E27FC236}">
                          <a16:creationId xmlns:a16="http://schemas.microsoft.com/office/drawing/2014/main" id="{47F78D0C-487E-EF13-6D44-EBA47C9B86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782" t="4994" r="9629" b="5992"/>
                    <a:stretch/>
                  </p:blipFill>
                  <p:spPr bwMode="auto">
                    <a:xfrm>
                      <a:off x="7028344" y="5196405"/>
                      <a:ext cx="1179237" cy="1213756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D4CFC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A6ABA59-4A71-9A21-BDC4-CEBE458BBE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8883" y="6431978"/>
                      <a:ext cx="298159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529D6FDF-7CF5-4E07-DF0F-71C684492BC5}"/>
                      </a:ext>
                    </a:extLst>
                  </p:cNvPr>
                  <p:cNvGrpSpPr/>
                  <p:nvPr/>
                </p:nvGrpSpPr>
                <p:grpSpPr>
                  <a:xfrm>
                    <a:off x="5346086" y="5224455"/>
                    <a:ext cx="1179244" cy="1376800"/>
                    <a:chOff x="5121396" y="5224455"/>
                    <a:chExt cx="1179244" cy="1376800"/>
                  </a:xfrm>
                </p:grpSpPr>
                <p:grpSp>
                  <p:nvGrpSpPr>
                    <p:cNvPr id="1277" name="그룹 1276">
                      <a:extLst>
                        <a:ext uri="{FF2B5EF4-FFF2-40B4-BE49-F238E27FC236}">
                          <a16:creationId xmlns:a16="http://schemas.microsoft.com/office/drawing/2014/main" id="{725E6CDE-0A13-32E2-381E-DEDA500AC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1396" y="5224455"/>
                      <a:ext cx="1179244" cy="1179241"/>
                      <a:chOff x="7874337" y="2093865"/>
                      <a:chExt cx="623102" cy="623100"/>
                    </a:xfrm>
                  </p:grpSpPr>
                  <p:grpSp>
                    <p:nvGrpSpPr>
                      <p:cNvPr id="1278" name="그룹 1277">
                        <a:extLst>
                          <a:ext uri="{FF2B5EF4-FFF2-40B4-BE49-F238E27FC236}">
                            <a16:creationId xmlns:a16="http://schemas.microsoft.com/office/drawing/2014/main" id="{CAF86ECB-DA26-C980-A677-5F89A5D67E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74337" y="2093865"/>
                        <a:ext cx="623102" cy="623100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3073" name="그룹 3072">
                          <a:extLst>
                            <a:ext uri="{FF2B5EF4-FFF2-40B4-BE49-F238E27FC236}">
                              <a16:creationId xmlns:a16="http://schemas.microsoft.com/office/drawing/2014/main" id="{A61FB286-AA37-6D74-CE83-FF9B0FE244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282859" y="1893407"/>
                          <a:chExt cx="623102" cy="623100"/>
                        </a:xfrm>
                      </p:grpSpPr>
                      <p:cxnSp>
                        <p:nvCxnSpPr>
                          <p:cNvPr id="3077" name="직선 연결선 3076">
                            <a:extLst>
                              <a:ext uri="{FF2B5EF4-FFF2-40B4-BE49-F238E27FC236}">
                                <a16:creationId xmlns:a16="http://schemas.microsoft.com/office/drawing/2014/main" id="{C76CA1E7-0D54-C047-87B0-038E031B9283}"/>
                              </a:ext>
                            </a:extLst>
                          </p:cNvPr>
                          <p:cNvCxnSpPr>
                            <a:cxnSpLocks/>
                            <a:stCxn id="3082" idx="1"/>
                            <a:endCxn id="3082" idx="5"/>
                          </p:cNvCxnSpPr>
                          <p:nvPr/>
                        </p:nvCxnSpPr>
                        <p:spPr>
                          <a:xfrm>
                            <a:off x="7374113" y="1984658"/>
                            <a:ext cx="440597" cy="44059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9" name="직선 연결선 3078">
                            <a:extLst>
                              <a:ext uri="{FF2B5EF4-FFF2-40B4-BE49-F238E27FC236}">
                                <a16:creationId xmlns:a16="http://schemas.microsoft.com/office/drawing/2014/main" id="{5EF2483F-983D-0E32-2B05-CEFE530DCE51}"/>
                              </a:ext>
                            </a:extLst>
                          </p:cNvPr>
                          <p:cNvCxnSpPr>
                            <a:cxnSpLocks/>
                            <a:stCxn id="3082" idx="0"/>
                            <a:endCxn id="3082" idx="4"/>
                          </p:cNvCxnSpPr>
                          <p:nvPr/>
                        </p:nvCxnSpPr>
                        <p:spPr>
                          <a:xfrm>
                            <a:off x="7594412" y="1893407"/>
                            <a:ext cx="0" cy="6231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80" name="직선 연결선 3079">
                            <a:extLst>
                              <a:ext uri="{FF2B5EF4-FFF2-40B4-BE49-F238E27FC236}">
                                <a16:creationId xmlns:a16="http://schemas.microsoft.com/office/drawing/2014/main" id="{D36C3821-89AA-8BB2-4262-8751A15BD40E}"/>
                              </a:ext>
                            </a:extLst>
                          </p:cNvPr>
                          <p:cNvCxnSpPr>
                            <a:cxnSpLocks/>
                            <a:stCxn id="3082" idx="2"/>
                            <a:endCxn id="3082" idx="6"/>
                          </p:cNvCxnSpPr>
                          <p:nvPr/>
                        </p:nvCxnSpPr>
                        <p:spPr>
                          <a:xfrm>
                            <a:off x="7282862" y="2204957"/>
                            <a:ext cx="623099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3081" name="그룹 3080">
                            <a:extLst>
                              <a:ext uri="{FF2B5EF4-FFF2-40B4-BE49-F238E27FC236}">
                                <a16:creationId xmlns:a16="http://schemas.microsoft.com/office/drawing/2014/main" id="{12CCFB84-A650-D5AD-2B24-E674D1876DA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82859" y="1893407"/>
                            <a:ext cx="623099" cy="623100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3082" name="타원 3081">
                              <a:extLst>
                                <a:ext uri="{FF2B5EF4-FFF2-40B4-BE49-F238E27FC236}">
                                  <a16:creationId xmlns:a16="http://schemas.microsoft.com/office/drawing/2014/main" id="{DAB5CFD6-E6A1-2BBE-6AA9-F03EB325CA9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3083" name="타원 3082">
                              <a:extLst>
                                <a:ext uri="{FF2B5EF4-FFF2-40B4-BE49-F238E27FC236}">
                                  <a16:creationId xmlns:a16="http://schemas.microsoft.com/office/drawing/2014/main" id="{1C5DA391-BDD1-D0C0-D04F-15870A814E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 w="28575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3075" name="원호 3074">
                          <a:extLst>
                            <a:ext uri="{FF2B5EF4-FFF2-40B4-BE49-F238E27FC236}">
                              <a16:creationId xmlns:a16="http://schemas.microsoft.com/office/drawing/2014/main" id="{D3ED4FC8-2755-0DFA-9A21-F29C5A3065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7977867" y="2158149"/>
                          <a:ext cx="497620" cy="425682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79" name="원호 1278">
                        <a:extLst>
                          <a:ext uri="{FF2B5EF4-FFF2-40B4-BE49-F238E27FC236}">
                            <a16:creationId xmlns:a16="http://schemas.microsoft.com/office/drawing/2014/main" id="{231022CA-6638-FD4D-1DD1-86F62383D47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7883640" y="2179614"/>
                        <a:ext cx="523045" cy="457694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072" name="원호 3071">
                        <a:extLst>
                          <a:ext uri="{FF2B5EF4-FFF2-40B4-BE49-F238E27FC236}">
                            <a16:creationId xmlns:a16="http://schemas.microsoft.com/office/drawing/2014/main" id="{F41EFFE7-9D9C-5F29-1E48-E88E23B068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9853" y="2146939"/>
                        <a:ext cx="569897" cy="45769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8F97F257-0ECA-D718-8766-68B0D0749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8970" y="6431978"/>
                      <a:ext cx="90409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B039A3-3F37-DAF9-D328-1D96104077AE}"/>
                  </a:ext>
                </a:extLst>
              </p:cNvPr>
              <p:cNvGrpSpPr/>
              <p:nvPr/>
            </p:nvGrpSpPr>
            <p:grpSpPr>
              <a:xfrm>
                <a:off x="8747143" y="4027426"/>
                <a:ext cx="3217845" cy="2678174"/>
                <a:chOff x="8747143" y="4027426"/>
                <a:chExt cx="3217845" cy="2678174"/>
              </a:xfrm>
            </p:grpSpPr>
            <p:grpSp>
              <p:nvGrpSpPr>
                <p:cNvPr id="1263" name="그룹 1262">
                  <a:extLst>
                    <a:ext uri="{FF2B5EF4-FFF2-40B4-BE49-F238E27FC236}">
                      <a16:creationId xmlns:a16="http://schemas.microsoft.com/office/drawing/2014/main" id="{96DEE334-56B3-5584-9672-39293C42024F}"/>
                    </a:ext>
                  </a:extLst>
                </p:cNvPr>
                <p:cNvGrpSpPr/>
                <p:nvPr/>
              </p:nvGrpSpPr>
              <p:grpSpPr>
                <a:xfrm>
                  <a:off x="8747143" y="4027426"/>
                  <a:ext cx="3217845" cy="449830"/>
                  <a:chOff x="8747143" y="4027426"/>
                  <a:chExt cx="3217845" cy="449830"/>
                </a:xfrm>
              </p:grpSpPr>
              <p:sp>
                <p:nvSpPr>
                  <p:cNvPr id="1184" name="직사각형 1183">
                    <a:extLst>
                      <a:ext uri="{FF2B5EF4-FFF2-40B4-BE49-F238E27FC236}">
                        <a16:creationId xmlns:a16="http://schemas.microsoft.com/office/drawing/2014/main" id="{5772E7E4-A10A-B9C2-822A-1F76D748BB73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5" name="TextBox 1184">
                    <a:extLst>
                      <a:ext uri="{FF2B5EF4-FFF2-40B4-BE49-F238E27FC236}">
                        <a16:creationId xmlns:a16="http://schemas.microsoft.com/office/drawing/2014/main" id="{347A12F0-CE29-8441-8F07-F8A872F38F06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939" y="4129231"/>
                    <a:ext cx="120225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모드의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FE690A2-BD97-431C-F77B-D1A0BE2B3D4E}"/>
                    </a:ext>
                  </a:extLst>
                </p:cNvPr>
                <p:cNvGrpSpPr/>
                <p:nvPr/>
              </p:nvGrpSpPr>
              <p:grpSpPr>
                <a:xfrm>
                  <a:off x="9057643" y="4761288"/>
                  <a:ext cx="2596844" cy="1944312"/>
                  <a:chOff x="9057643" y="4761288"/>
                  <a:chExt cx="2596844" cy="1944312"/>
                </a:xfrm>
              </p:grpSpPr>
              <p:grpSp>
                <p:nvGrpSpPr>
                  <p:cNvPr id="1086" name="그룹 1085">
                    <a:extLst>
                      <a:ext uri="{FF2B5EF4-FFF2-40B4-BE49-F238E27FC236}">
                        <a16:creationId xmlns:a16="http://schemas.microsoft.com/office/drawing/2014/main" id="{EF764841-8F9A-89E0-C4FF-85ECEAC01315}"/>
                      </a:ext>
                    </a:extLst>
                  </p:cNvPr>
                  <p:cNvGrpSpPr/>
                  <p:nvPr/>
                </p:nvGrpSpPr>
                <p:grpSpPr>
                  <a:xfrm>
                    <a:off x="10888371" y="5652513"/>
                    <a:ext cx="766116" cy="949287"/>
                    <a:chOff x="10564825" y="5652513"/>
                    <a:chExt cx="766116" cy="949287"/>
                  </a:xfrm>
                </p:grpSpPr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2E6EDCB6-1CA2-5273-8A8E-6494AE85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64825" y="5652513"/>
                      <a:ext cx="766116" cy="752742"/>
                      <a:chOff x="2557364" y="5536194"/>
                      <a:chExt cx="850676" cy="835826"/>
                    </a:xfrm>
                  </p:grpSpPr>
                  <p:pic>
                    <p:nvPicPr>
                      <p:cNvPr id="1029" name="Picture 2">
                        <a:extLst>
                          <a:ext uri="{FF2B5EF4-FFF2-40B4-BE49-F238E27FC236}">
                            <a16:creationId xmlns:a16="http://schemas.microsoft.com/office/drawing/2014/main" id="{5E436DF4-8592-0D32-81AA-A5622F443C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2557364" y="5536194"/>
                        <a:ext cx="850676" cy="835826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30" name="그룹 1029">
                        <a:extLst>
                          <a:ext uri="{FF2B5EF4-FFF2-40B4-BE49-F238E27FC236}">
                            <a16:creationId xmlns:a16="http://schemas.microsoft.com/office/drawing/2014/main" id="{CB7BE19B-E73E-7D91-80DA-0CC3B0AE34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2211" y="5560204"/>
                        <a:ext cx="785932" cy="785933"/>
                        <a:chOff x="2592211" y="4527198"/>
                        <a:chExt cx="785932" cy="785933"/>
                      </a:xfrm>
                    </p:grpSpPr>
                    <p:sp>
                      <p:nvSpPr>
                        <p:cNvPr id="1033" name="자유형: 도형 1032">
                          <a:extLst>
                            <a:ext uri="{FF2B5EF4-FFF2-40B4-BE49-F238E27FC236}">
                              <a16:creationId xmlns:a16="http://schemas.microsoft.com/office/drawing/2014/main" id="{87C438C4-6B90-6E13-238D-2E7D9238605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1836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4" name="자유형: 도형 1033">
                          <a:extLst>
                            <a:ext uri="{FF2B5EF4-FFF2-40B4-BE49-F238E27FC236}">
                              <a16:creationId xmlns:a16="http://schemas.microsoft.com/office/drawing/2014/main" id="{2EACECF4-16FF-D1E7-F103-A2A615E29FF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592211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5" name="자유형: 도형 1034">
                          <a:extLst>
                            <a:ext uri="{FF2B5EF4-FFF2-40B4-BE49-F238E27FC236}">
                              <a16:creationId xmlns:a16="http://schemas.microsoft.com/office/drawing/2014/main" id="{C60C1F83-502D-73C5-49FC-A9FFEEF7F71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6" name="자유형: 도형 1035">
                          <a:extLst>
                            <a:ext uri="{FF2B5EF4-FFF2-40B4-BE49-F238E27FC236}">
                              <a16:creationId xmlns:a16="http://schemas.microsoft.com/office/drawing/2014/main" id="{26B207CA-C97A-FF73-A46D-2856F9768F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54" name="TextBox 1053">
                      <a:extLst>
                        <a:ext uri="{FF2B5EF4-FFF2-40B4-BE49-F238E27FC236}">
                          <a16:creationId xmlns:a16="http://schemas.microsoft.com/office/drawing/2014/main" id="{22944957-84F2-EE34-FDD7-91D64BEE7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53732" y="6431432"/>
                      <a:ext cx="588302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감소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0B84E623-57C9-EE98-2F56-D6AF465FB4E5}"/>
                      </a:ext>
                    </a:extLst>
                  </p:cNvPr>
                  <p:cNvGrpSpPr/>
                  <p:nvPr/>
                </p:nvGrpSpPr>
                <p:grpSpPr>
                  <a:xfrm>
                    <a:off x="9057643" y="4761288"/>
                    <a:ext cx="2213786" cy="1944312"/>
                    <a:chOff x="9057643" y="4761288"/>
                    <a:chExt cx="2213786" cy="1944312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654907CB-0F3E-3AC6-3797-920A33941E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5223967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6" name="Picture 2">
                        <a:extLst>
                          <a:ext uri="{FF2B5EF4-FFF2-40B4-BE49-F238E27FC236}">
                            <a16:creationId xmlns:a16="http://schemas.microsoft.com/office/drawing/2014/main" id="{8431BD71-6617-E8AC-FA24-E2FB7D679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6" name="그림 1055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DAA780F-ECE6-1692-E47B-092F4E228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3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4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67B4B1C9-ECF5-64A8-FF56-4BC3D2E6A520}"/>
                          </a:ext>
                        </a:extLst>
                      </p:cNvPr>
                      <p:cNvCxnSpPr>
                        <a:cxnSpLocks/>
                        <a:stCxn id="1056" idx="0"/>
                        <a:endCxn id="1056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07DC49EC-52D5-AA10-182A-B3A96A8593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91229" y="4761288"/>
                      <a:ext cx="1780200" cy="655437"/>
                      <a:chOff x="9458451" y="4846245"/>
                      <a:chExt cx="1780200" cy="655437"/>
                    </a:xfrm>
                  </p:grpSpPr>
                  <p:sp>
                    <p:nvSpPr>
                      <p:cNvPr id="1040" name="TextBox 1039">
                        <a:extLst>
                          <a:ext uri="{FF2B5EF4-FFF2-40B4-BE49-F238E27FC236}">
                            <a16:creationId xmlns:a16="http://schemas.microsoft.com/office/drawing/2014/main" id="{22630684-04EF-1934-0F74-4B6CBD9EC4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45520" y="4846245"/>
                        <a:ext cx="129313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배경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8" name="그룹 1047">
                        <a:extLst>
                          <a:ext uri="{FF2B5EF4-FFF2-40B4-BE49-F238E27FC236}">
                            <a16:creationId xmlns:a16="http://schemas.microsoft.com/office/drawing/2014/main" id="{F3535D72-C00A-963A-6E0F-D50BC39BEB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58451" y="4969357"/>
                        <a:ext cx="487068" cy="532325"/>
                        <a:chOff x="2418506" y="5036036"/>
                        <a:chExt cx="487068" cy="53232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9" name="타원 1048">
                          <a:extLst>
                            <a:ext uri="{FF2B5EF4-FFF2-40B4-BE49-F238E27FC236}">
                              <a16:creationId xmlns:a16="http://schemas.microsoft.com/office/drawing/2014/main" id="{6B8EDCD8-F70D-ACC5-FF76-EBEAE902C0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50" name="연결선: 꺾임 1049">
                          <a:extLst>
                            <a:ext uri="{FF2B5EF4-FFF2-40B4-BE49-F238E27FC236}">
                              <a16:creationId xmlns:a16="http://schemas.microsoft.com/office/drawing/2014/main" id="{C3821142-9249-A81E-5E40-518484DD5C73}"/>
                            </a:ext>
                          </a:extLst>
                        </p:cNvPr>
                        <p:cNvCxnSpPr>
                          <a:cxnSpLocks/>
                          <a:stCxn id="1049" idx="0"/>
                          <a:endCxn id="1040" idx="1"/>
                        </p:cNvCxnSpPr>
                        <p:nvPr/>
                      </p:nvCxnSpPr>
                      <p:spPr>
                        <a:xfrm rot="5400000" flipH="1" flipV="1">
                          <a:off x="2468276" y="5034531"/>
                          <a:ext cx="435794" cy="438803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92" name="TextBox 1091">
                      <a:extLst>
                        <a:ext uri="{FF2B5EF4-FFF2-40B4-BE49-F238E27FC236}">
                          <a16:creationId xmlns:a16="http://schemas.microsoft.com/office/drawing/2014/main" id="{17850C73-DC47-D81C-AACF-6818D93F53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28858" y="6486279"/>
                      <a:ext cx="838371" cy="2193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1800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31A42D78-987A-CD48-B7A2-B1907E339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9624" y="5538446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7" name="그룹 6">
                        <a:extLst>
                          <a:ext uri="{FF2B5EF4-FFF2-40B4-BE49-F238E27FC236}">
                            <a16:creationId xmlns:a16="http://schemas.microsoft.com/office/drawing/2014/main" id="{311A20B2-3CD3-BA2E-A10F-22E12A2E55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8" name="Picture 16">
                          <a:extLst>
                            <a:ext uri="{FF2B5EF4-FFF2-40B4-BE49-F238E27FC236}">
                              <a16:creationId xmlns:a16="http://schemas.microsoft.com/office/drawing/2014/main" id="{02D95C0C-36C5-47E3-FF61-022FCB1154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9" name="Picture 16">
                          <a:extLst>
                            <a:ext uri="{FF2B5EF4-FFF2-40B4-BE49-F238E27FC236}">
                              <a16:creationId xmlns:a16="http://schemas.microsoft.com/office/drawing/2014/main" id="{E37F36A8-6D06-765D-E06E-602E7C1DE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8" name="그룹 7">
                        <a:extLst>
                          <a:ext uri="{FF2B5EF4-FFF2-40B4-BE49-F238E27FC236}">
                            <a16:creationId xmlns:a16="http://schemas.microsoft.com/office/drawing/2014/main" id="{8558FC7B-7C81-CC2B-41C2-3F6E111B29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9" name="Picture 16">
                          <a:extLst>
                            <a:ext uri="{FF2B5EF4-FFF2-40B4-BE49-F238E27FC236}">
                              <a16:creationId xmlns:a16="http://schemas.microsoft.com/office/drawing/2014/main" id="{9B7F2D6D-125E-76B2-9961-56CDF7C98F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16">
                          <a:extLst>
                            <a:ext uri="{FF2B5EF4-FFF2-40B4-BE49-F238E27FC236}">
                              <a16:creationId xmlns:a16="http://schemas.microsoft.com/office/drawing/2014/main" id="{3F9E0DF7-D0E5-C5DF-5628-41F8F7F5E3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pic>
                  <p:nvPicPr>
                    <p:cNvPr id="20" name="Picture 2">
                      <a:extLst>
                        <a:ext uri="{FF2B5EF4-FFF2-40B4-BE49-F238E27FC236}">
                          <a16:creationId xmlns:a16="http://schemas.microsoft.com/office/drawing/2014/main" id="{C24A05BD-F952-D54E-2CB6-3343991E4A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9686479" y="5565247"/>
                      <a:ext cx="432843" cy="49824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76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2" name="그룹 1111">
                      <a:extLst>
                        <a:ext uri="{FF2B5EF4-FFF2-40B4-BE49-F238E27FC236}">
                          <a16:creationId xmlns:a16="http://schemas.microsoft.com/office/drawing/2014/main" id="{32542E03-7E07-EB56-CB37-3BDAEB8E4F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5192" y="5927244"/>
                      <a:ext cx="585703" cy="559035"/>
                      <a:chOff x="9424013" y="5927732"/>
                      <a:chExt cx="585703" cy="559035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94" name="타원 1093">
                        <a:extLst>
                          <a:ext uri="{FF2B5EF4-FFF2-40B4-BE49-F238E27FC236}">
                            <a16:creationId xmlns:a16="http://schemas.microsoft.com/office/drawing/2014/main" id="{1B7B452D-4FDA-56D1-73BC-D858448ED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24013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97" name="타원 1096">
                        <a:extLst>
                          <a:ext uri="{FF2B5EF4-FFF2-40B4-BE49-F238E27FC236}">
                            <a16:creationId xmlns:a16="http://schemas.microsoft.com/office/drawing/2014/main" id="{39561843-DCD3-3F72-9524-2C0FC0DAE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3184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00" name="연결선: 꺾임 1099">
                        <a:extLst>
                          <a:ext uri="{FF2B5EF4-FFF2-40B4-BE49-F238E27FC236}">
                            <a16:creationId xmlns:a16="http://schemas.microsoft.com/office/drawing/2014/main" id="{1EA5564D-5CE5-34B1-8AEF-A483CC476246}"/>
                          </a:ext>
                        </a:extLst>
                      </p:cNvPr>
                      <p:cNvCxnSpPr>
                        <a:stCxn id="1094" idx="4"/>
                        <a:endCxn id="1092" idx="0"/>
                      </p:cNvCxnSpPr>
                      <p:nvPr/>
                    </p:nvCxnSpPr>
                    <p:spPr>
                      <a:xfrm rot="16200000" flipH="1">
                        <a:off x="9363321" y="6133222"/>
                        <a:ext cx="462503" cy="244586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1" name="연결선: 꺾임 1100">
                        <a:extLst>
                          <a:ext uri="{FF2B5EF4-FFF2-40B4-BE49-F238E27FC236}">
                            <a16:creationId xmlns:a16="http://schemas.microsoft.com/office/drawing/2014/main" id="{DDE07230-CB27-BECD-0C34-35069E4B0BC7}"/>
                          </a:ext>
                        </a:extLst>
                      </p:cNvPr>
                      <p:cNvCxnSpPr>
                        <a:cxnSpLocks/>
                        <a:stCxn id="1097" idx="4"/>
                        <a:endCxn id="1092" idx="0"/>
                      </p:cNvCxnSpPr>
                      <p:nvPr/>
                    </p:nvCxnSpPr>
                    <p:spPr>
                      <a:xfrm rot="5400000">
                        <a:off x="9607907" y="6133223"/>
                        <a:ext cx="462503" cy="244585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sp>
            <p:nvSpPr>
              <p:cNvPr id="1220" name="화살표: 오른쪽 1219">
                <a:extLst>
                  <a:ext uri="{FF2B5EF4-FFF2-40B4-BE49-F238E27FC236}">
                    <a16:creationId xmlns:a16="http://schemas.microsoft.com/office/drawing/2014/main" id="{932CA3BA-7DB3-D3B6-824C-F3706EC7A11C}"/>
                  </a:ext>
                </a:extLst>
              </p:cNvPr>
              <p:cNvSpPr/>
              <p:nvPr/>
            </p:nvSpPr>
            <p:spPr>
              <a:xfrm>
                <a:off x="4512422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8" name="화살표: 오른쪽 1227">
                <a:extLst>
                  <a:ext uri="{FF2B5EF4-FFF2-40B4-BE49-F238E27FC236}">
                    <a16:creationId xmlns:a16="http://schemas.microsoft.com/office/drawing/2014/main" id="{EFFC8FB2-59F0-7E55-874F-B14B7984321B}"/>
                  </a:ext>
                </a:extLst>
              </p:cNvPr>
              <p:cNvSpPr/>
              <p:nvPr/>
            </p:nvSpPr>
            <p:spPr>
              <a:xfrm>
                <a:off x="8300460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B4A9AB5-0A9C-3C30-B233-0B0357F71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963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8AECCA03-47B6-7114-4CFD-B4D546588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2001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BD8350-53CF-A6BE-FADF-A94219C9DE15}"/>
                </a:ext>
              </a:extLst>
            </p:cNvPr>
            <p:cNvGrpSpPr/>
            <p:nvPr/>
          </p:nvGrpSpPr>
          <p:grpSpPr>
            <a:xfrm>
              <a:off x="1462932" y="3768957"/>
              <a:ext cx="2378592" cy="252890"/>
              <a:chOff x="1462932" y="3768957"/>
              <a:chExt cx="2378592" cy="252890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43F4308-5BF8-BE0F-2A87-0E0F036DCB77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504286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연금술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 컨셉 강조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5C73679C-3D22-43A8-F586-F57C018382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77" name="직선 연결선 1076">
                <a:extLst>
                  <a:ext uri="{FF2B5EF4-FFF2-40B4-BE49-F238E27FC236}">
                    <a16:creationId xmlns:a16="http://schemas.microsoft.com/office/drawing/2014/main" id="{2ECA81D2-5406-FF70-9411-64B5A37F1565}"/>
                  </a:ext>
                </a:extLst>
              </p:cNvPr>
              <p:cNvCxnSpPr>
                <a:cxnSpLocks/>
                <a:stCxn id="1078" idx="2"/>
              </p:cNvCxnSpPr>
              <p:nvPr/>
            </p:nvCxnSpPr>
            <p:spPr>
              <a:xfrm>
                <a:off x="1900085" y="4021847"/>
                <a:ext cx="194143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C6C0A757-DAB5-CEBB-EEC5-D9F2195E003B}"/>
              </a:ext>
            </a:extLst>
          </p:cNvPr>
          <p:cNvCxnSpPr>
            <a:cxnSpLocks/>
          </p:cNvCxnSpPr>
          <p:nvPr/>
        </p:nvCxnSpPr>
        <p:spPr>
          <a:xfrm>
            <a:off x="11430811" y="5734969"/>
            <a:ext cx="0" cy="40789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9F11-5888-3BB7-CA31-A27DD750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1D5F4-6B22-54AA-2C60-62135A882523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30D69-4B88-8B54-5ED8-8171E0057C2C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6EFDE-0B06-2E64-C17B-1BA8F69F885D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A09996-7BCE-8DE0-D97A-6C712707BF6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8428BF-A144-4315-3D3A-A7B874840045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FB32A2-096F-03F0-CAC4-786B380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801352"/>
              </p:ext>
            </p:extLst>
          </p:nvPr>
        </p:nvGraphicFramePr>
        <p:xfrm>
          <a:off x="1450975" y="1681355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722339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55287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획득할 수 있는 버프 효과가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46142A9-DB52-AF07-8F76-E9223A10791E}"/>
              </a:ext>
            </a:extLst>
          </p:cNvPr>
          <p:cNvSpPr txBox="1"/>
          <p:nvPr/>
        </p:nvSpPr>
        <p:spPr>
          <a:xfrm>
            <a:off x="5544243" y="1463795"/>
            <a:ext cx="3670877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효과는 양상이 기록된 후부터 적용되고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모드가 종료되면 버프 효과도 사라집니다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162231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419751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1681355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35891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3950967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507429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2EC-8E4B-C79B-7747-02B5EDE4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그룹 1362">
            <a:extLst>
              <a:ext uri="{FF2B5EF4-FFF2-40B4-BE49-F238E27FC236}">
                <a16:creationId xmlns:a16="http://schemas.microsoft.com/office/drawing/2014/main" id="{16D4BF1F-AF46-376F-B0F6-39F390587ED5}"/>
              </a:ext>
            </a:extLst>
          </p:cNvPr>
          <p:cNvGrpSpPr/>
          <p:nvPr/>
        </p:nvGrpSpPr>
        <p:grpSpPr>
          <a:xfrm>
            <a:off x="6922871" y="4741553"/>
            <a:ext cx="2617787" cy="1906703"/>
            <a:chOff x="8617411" y="2129132"/>
            <a:chExt cx="2617787" cy="1906703"/>
          </a:xfrm>
        </p:grpSpPr>
        <p:sp>
          <p:nvSpPr>
            <p:cNvPr id="1364" name="직사각형 1363">
              <a:extLst>
                <a:ext uri="{FF2B5EF4-FFF2-40B4-BE49-F238E27FC236}">
                  <a16:creationId xmlns:a16="http://schemas.microsoft.com/office/drawing/2014/main" id="{CFB4426B-F8B3-6091-035C-EC8241B75807}"/>
                </a:ext>
              </a:extLst>
            </p:cNvPr>
            <p:cNvSpPr/>
            <p:nvPr/>
          </p:nvSpPr>
          <p:spPr>
            <a:xfrm>
              <a:off x="8617411" y="2431391"/>
              <a:ext cx="2617787" cy="1604444"/>
            </a:xfrm>
            <a:prstGeom prst="rect">
              <a:avLst/>
            </a:prstGeom>
            <a:solidFill>
              <a:srgbClr val="1415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5" name="그룹 1364">
              <a:extLst>
                <a:ext uri="{FF2B5EF4-FFF2-40B4-BE49-F238E27FC236}">
                  <a16:creationId xmlns:a16="http://schemas.microsoft.com/office/drawing/2014/main" id="{9AF04103-2E06-AB09-BB66-93B7CF0F2CD6}"/>
                </a:ext>
              </a:extLst>
            </p:cNvPr>
            <p:cNvGrpSpPr/>
            <p:nvPr/>
          </p:nvGrpSpPr>
          <p:grpSpPr>
            <a:xfrm>
              <a:off x="8617411" y="2129132"/>
              <a:ext cx="2617787" cy="302258"/>
              <a:chOff x="7083640" y="1411899"/>
              <a:chExt cx="2617787" cy="302258"/>
            </a:xfrm>
          </p:grpSpPr>
          <p:sp>
            <p:nvSpPr>
              <p:cNvPr id="1380" name="직사각형 1379">
                <a:extLst>
                  <a:ext uri="{FF2B5EF4-FFF2-40B4-BE49-F238E27FC236}">
                    <a16:creationId xmlns:a16="http://schemas.microsoft.com/office/drawing/2014/main" id="{22232E6E-60ED-BC1D-14A1-62CEFC68C794}"/>
                  </a:ext>
                </a:extLst>
              </p:cNvPr>
              <p:cNvSpPr/>
              <p:nvPr/>
            </p:nvSpPr>
            <p:spPr>
              <a:xfrm>
                <a:off x="7083640" y="1411899"/>
                <a:ext cx="2617787" cy="302258"/>
              </a:xfrm>
              <a:prstGeom prst="rect">
                <a:avLst/>
              </a:prstGeom>
              <a:solidFill>
                <a:srgbClr val="0E0F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1" name="TextBox 1380">
                <a:extLst>
                  <a:ext uri="{FF2B5EF4-FFF2-40B4-BE49-F238E27FC236}">
                    <a16:creationId xmlns:a16="http://schemas.microsoft.com/office/drawing/2014/main" id="{73C4CE15-4D23-998B-BC18-EAAB85D1360B}"/>
                  </a:ext>
                </a:extLst>
              </p:cNvPr>
              <p:cNvSpPr txBox="1"/>
              <p:nvPr/>
            </p:nvSpPr>
            <p:spPr>
              <a:xfrm>
                <a:off x="8192959" y="1470695"/>
                <a:ext cx="39914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ko-KR" altLang="en-US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유성우</a:t>
                </a:r>
                <a:endPara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366" name="그룹 1365">
              <a:extLst>
                <a:ext uri="{FF2B5EF4-FFF2-40B4-BE49-F238E27FC236}">
                  <a16:creationId xmlns:a16="http://schemas.microsoft.com/office/drawing/2014/main" id="{6DCC302D-642B-0C29-D7A9-BFEA42B8923B}"/>
                </a:ext>
              </a:extLst>
            </p:cNvPr>
            <p:cNvGrpSpPr/>
            <p:nvPr/>
          </p:nvGrpSpPr>
          <p:grpSpPr>
            <a:xfrm>
              <a:off x="8685568" y="2489027"/>
              <a:ext cx="1616678" cy="629818"/>
              <a:chOff x="7151797" y="1771794"/>
              <a:chExt cx="1616678" cy="629818"/>
            </a:xfrm>
          </p:grpSpPr>
          <p:grpSp>
            <p:nvGrpSpPr>
              <p:cNvPr id="1373" name="그룹 1372">
                <a:extLst>
                  <a:ext uri="{FF2B5EF4-FFF2-40B4-BE49-F238E27FC236}">
                    <a16:creationId xmlns:a16="http://schemas.microsoft.com/office/drawing/2014/main" id="{8E08CDA5-EDD3-0472-69ED-06FD30A30718}"/>
                  </a:ext>
                </a:extLst>
              </p:cNvPr>
              <p:cNvGrpSpPr/>
              <p:nvPr/>
            </p:nvGrpSpPr>
            <p:grpSpPr>
              <a:xfrm>
                <a:off x="7151797" y="1771794"/>
                <a:ext cx="630000" cy="629818"/>
                <a:chOff x="7151797" y="1771794"/>
                <a:chExt cx="630000" cy="629818"/>
              </a:xfrm>
            </p:grpSpPr>
            <p:sp>
              <p:nvSpPr>
                <p:cNvPr id="1378" name="직사각형 1377">
                  <a:extLst>
                    <a:ext uri="{FF2B5EF4-FFF2-40B4-BE49-F238E27FC236}">
                      <a16:creationId xmlns:a16="http://schemas.microsoft.com/office/drawing/2014/main" id="{319E34CC-1C9A-C068-F4AD-C58B940D9900}"/>
                    </a:ext>
                  </a:extLst>
                </p:cNvPr>
                <p:cNvSpPr/>
                <p:nvPr/>
              </p:nvSpPr>
              <p:spPr>
                <a:xfrm>
                  <a:off x="7151797" y="1771794"/>
                  <a:ext cx="630000" cy="62981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9" name="직사각형 1378">
                  <a:extLst>
                    <a:ext uri="{FF2B5EF4-FFF2-40B4-BE49-F238E27FC236}">
                      <a16:creationId xmlns:a16="http://schemas.microsoft.com/office/drawing/2014/main" id="{3B74092E-0D62-968F-F1BE-32343BCAA4D6}"/>
                    </a:ext>
                  </a:extLst>
                </p:cNvPr>
                <p:cNvSpPr/>
                <p:nvPr/>
              </p:nvSpPr>
              <p:spPr>
                <a:xfrm>
                  <a:off x="7169797" y="1789703"/>
                  <a:ext cx="594000" cy="5940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270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74" name="그룹 1373">
                <a:extLst>
                  <a:ext uri="{FF2B5EF4-FFF2-40B4-BE49-F238E27FC236}">
                    <a16:creationId xmlns:a16="http://schemas.microsoft.com/office/drawing/2014/main" id="{12C9D029-C0A8-EAEC-AAAE-E6C9E189FA46}"/>
                  </a:ext>
                </a:extLst>
              </p:cNvPr>
              <p:cNvGrpSpPr/>
              <p:nvPr/>
            </p:nvGrpSpPr>
            <p:grpSpPr>
              <a:xfrm>
                <a:off x="7849954" y="1819237"/>
                <a:ext cx="918521" cy="534932"/>
                <a:chOff x="7849954" y="1844434"/>
                <a:chExt cx="918521" cy="534932"/>
              </a:xfrm>
            </p:grpSpPr>
            <p:sp>
              <p:nvSpPr>
                <p:cNvPr id="1375" name="TextBox 1374">
                  <a:extLst>
                    <a:ext uri="{FF2B5EF4-FFF2-40B4-BE49-F238E27FC236}">
                      <a16:creationId xmlns:a16="http://schemas.microsoft.com/office/drawing/2014/main" id="{49D55D6C-24F3-E9CB-96E1-53BB0B27F406}"/>
                    </a:ext>
                  </a:extLst>
                </p:cNvPr>
                <p:cNvSpPr txBox="1"/>
                <p:nvPr/>
              </p:nvSpPr>
              <p:spPr>
                <a:xfrm>
                  <a:off x="7849954" y="1844434"/>
                  <a:ext cx="22121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일반</a:t>
                  </a:r>
                  <a:endParaRPr lang="en-US" altLang="ko-KR" sz="10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376" name="TextBox 1375">
                  <a:extLst>
                    <a:ext uri="{FF2B5EF4-FFF2-40B4-BE49-F238E27FC236}">
                      <a16:creationId xmlns:a16="http://schemas.microsoft.com/office/drawing/2014/main" id="{CB2D1766-53BD-896E-C9E1-CCC4394F387A}"/>
                    </a:ext>
                  </a:extLst>
                </p:cNvPr>
                <p:cNvSpPr txBox="1"/>
                <p:nvPr/>
              </p:nvSpPr>
              <p:spPr>
                <a:xfrm>
                  <a:off x="7849954" y="2050345"/>
                  <a:ext cx="50654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1AB84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1AB84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1AB84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77" name="TextBox 1376">
                  <a:extLst>
                    <a:ext uri="{FF2B5EF4-FFF2-40B4-BE49-F238E27FC236}">
                      <a16:creationId xmlns:a16="http://schemas.microsoft.com/office/drawing/2014/main" id="{CDB224A6-8BD7-E0F8-21D7-3E63246F6CE7}"/>
                    </a:ext>
                  </a:extLst>
                </p:cNvPr>
                <p:cNvSpPr txBox="1"/>
                <p:nvPr/>
              </p:nvSpPr>
              <p:spPr>
                <a:xfrm>
                  <a:off x="7849954" y="2240867"/>
                  <a:ext cx="91852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재사용 대기시간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초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1367" name="TextBox 1366">
              <a:extLst>
                <a:ext uri="{FF2B5EF4-FFF2-40B4-BE49-F238E27FC236}">
                  <a16:creationId xmlns:a16="http://schemas.microsoft.com/office/drawing/2014/main" id="{2CBDC307-B3AA-CE88-ECDC-0AAEBD15A4D6}"/>
                </a:ext>
              </a:extLst>
            </p:cNvPr>
            <p:cNvSpPr txBox="1"/>
            <p:nvPr/>
          </p:nvSpPr>
          <p:spPr>
            <a:xfrm>
              <a:off x="10946261" y="3205040"/>
              <a:ext cx="1987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 err="1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PvE</a:t>
              </a:r>
              <a:endParaRPr lang="en-US" altLang="ko-K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368" name="그룹 1367">
              <a:extLst>
                <a:ext uri="{FF2B5EF4-FFF2-40B4-BE49-F238E27FC236}">
                  <a16:creationId xmlns:a16="http://schemas.microsoft.com/office/drawing/2014/main" id="{61EE7D57-185B-0185-7805-AFBEB69FA688}"/>
                </a:ext>
              </a:extLst>
            </p:cNvPr>
            <p:cNvGrpSpPr/>
            <p:nvPr/>
          </p:nvGrpSpPr>
          <p:grpSpPr>
            <a:xfrm>
              <a:off x="8685568" y="3448136"/>
              <a:ext cx="577081" cy="326799"/>
              <a:chOff x="7151797" y="2730903"/>
              <a:chExt cx="577081" cy="326799"/>
            </a:xfrm>
          </p:grpSpPr>
          <p:sp>
            <p:nvSpPr>
              <p:cNvPr id="1371" name="TextBox 1370">
                <a:extLst>
                  <a:ext uri="{FF2B5EF4-FFF2-40B4-BE49-F238E27FC236}">
                    <a16:creationId xmlns:a16="http://schemas.microsoft.com/office/drawing/2014/main" id="{FA9218DF-C575-6AC8-4FF7-8DF71E9661E3}"/>
                  </a:ext>
                </a:extLst>
              </p:cNvPr>
              <p:cNvSpPr txBox="1"/>
              <p:nvPr/>
            </p:nvSpPr>
            <p:spPr>
              <a:xfrm>
                <a:off x="7151797" y="2730903"/>
                <a:ext cx="57708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레벨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</a:p>
            </p:txBody>
          </p:sp>
          <p:sp>
            <p:nvSpPr>
              <p:cNvPr id="1372" name="TextBox 1371">
                <a:extLst>
                  <a:ext uri="{FF2B5EF4-FFF2-40B4-BE49-F238E27FC236}">
                    <a16:creationId xmlns:a16="http://schemas.microsoft.com/office/drawing/2014/main" id="{13D1F945-58C2-453E-38A6-924B6D42903F}"/>
                  </a:ext>
                </a:extLst>
              </p:cNvPr>
              <p:cNvSpPr txBox="1"/>
              <p:nvPr/>
            </p:nvSpPr>
            <p:spPr>
              <a:xfrm>
                <a:off x="7151797" y="2919203"/>
                <a:ext cx="49212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마나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n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소모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369" name="TextBox 1368">
              <a:extLst>
                <a:ext uri="{FF2B5EF4-FFF2-40B4-BE49-F238E27FC236}">
                  <a16:creationId xmlns:a16="http://schemas.microsoft.com/office/drawing/2014/main" id="{04A43A98-EE3D-5778-8F65-6E5535E8CCFD}"/>
                </a:ext>
              </a:extLst>
            </p:cNvPr>
            <p:cNvSpPr txBox="1"/>
            <p:nvPr/>
          </p:nvSpPr>
          <p:spPr>
            <a:xfrm>
              <a:off x="8679360" y="3849572"/>
              <a:ext cx="50975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</a:t>
              </a:r>
              <a:r>
                <a:rPr lang="en-US" altLang="ko-KR" sz="9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CE6C9F54-0DD9-E232-9CAD-D97FB574F260}"/>
                </a:ext>
              </a:extLst>
            </p:cNvPr>
            <p:cNvSpPr txBox="1"/>
            <p:nvPr/>
          </p:nvSpPr>
          <p:spPr>
            <a:xfrm>
              <a:off x="9252841" y="3849572"/>
              <a:ext cx="50975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설명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BCB41D-50A9-2ADD-0CA3-1BDC166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30D4D-E3A7-1F85-36D3-C25F20493BF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34C4E-D6A1-92A9-0C9B-D637108377A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599D7-FB14-764C-46B6-E996D3F0926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938465-2C73-B72E-FC45-E38D2CF85737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67" name="그룹 1266">
            <a:extLst>
              <a:ext uri="{FF2B5EF4-FFF2-40B4-BE49-F238E27FC236}">
                <a16:creationId xmlns:a16="http://schemas.microsoft.com/office/drawing/2014/main" id="{F2151492-B5BE-BFE8-5BB1-1C6DAE50AB80}"/>
              </a:ext>
            </a:extLst>
          </p:cNvPr>
          <p:cNvGrpSpPr/>
          <p:nvPr/>
        </p:nvGrpSpPr>
        <p:grpSpPr>
          <a:xfrm>
            <a:off x="1450975" y="1338870"/>
            <a:ext cx="5251847" cy="5309386"/>
            <a:chOff x="1450975" y="1268032"/>
            <a:chExt cx="5251847" cy="5309386"/>
          </a:xfrm>
        </p:grpSpPr>
        <p:grpSp>
          <p:nvGrpSpPr>
            <p:cNvPr id="1218" name="그룹 1217">
              <a:extLst>
                <a:ext uri="{FF2B5EF4-FFF2-40B4-BE49-F238E27FC236}">
                  <a16:creationId xmlns:a16="http://schemas.microsoft.com/office/drawing/2014/main" id="{2FA48267-CC4F-415A-D6D5-C9B182931377}"/>
                </a:ext>
              </a:extLst>
            </p:cNvPr>
            <p:cNvGrpSpPr/>
            <p:nvPr/>
          </p:nvGrpSpPr>
          <p:grpSpPr>
            <a:xfrm>
              <a:off x="1450975" y="1268032"/>
              <a:ext cx="5251847" cy="5309386"/>
              <a:chOff x="1450975" y="1268032"/>
              <a:chExt cx="5251847" cy="48076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F9B4D5-FDCD-60C0-6DED-9174208CA783}"/>
                  </a:ext>
                </a:extLst>
              </p:cNvPr>
              <p:cNvGrpSpPr/>
              <p:nvPr/>
            </p:nvGrpSpPr>
            <p:grpSpPr>
              <a:xfrm>
                <a:off x="1450975" y="1268032"/>
                <a:ext cx="5251847" cy="371869"/>
                <a:chOff x="2690850" y="1422814"/>
                <a:chExt cx="5251847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EDE90C9-DE98-9EE9-3A24-7FD88A7DDCE9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5251847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D4A5F-1541-D892-5A5B-4A2E1B2305F7}"/>
                    </a:ext>
                  </a:extLst>
                </p:cNvPr>
                <p:cNvSpPr txBox="1"/>
                <p:nvPr/>
              </p:nvSpPr>
              <p:spPr>
                <a:xfrm>
                  <a:off x="5032240" y="1483337"/>
                  <a:ext cx="569066" cy="250823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6A9D37-6E88-52C6-ACED-D32823F1E55C}"/>
                    </a:ext>
                  </a:extLst>
                </p:cNvPr>
                <p:cNvSpPr txBox="1"/>
                <p:nvPr/>
              </p:nvSpPr>
              <p:spPr>
                <a:xfrm>
                  <a:off x="7607634" y="1454860"/>
                  <a:ext cx="113814" cy="307777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4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A8D4266-1254-213F-7BFC-234D2AC06359}"/>
                  </a:ext>
                </a:extLst>
              </p:cNvPr>
              <p:cNvSpPr/>
              <p:nvPr/>
            </p:nvSpPr>
            <p:spPr>
              <a:xfrm>
                <a:off x="1450975" y="1639901"/>
                <a:ext cx="5251847" cy="4435779"/>
              </a:xfrm>
              <a:prstGeom prst="rect">
                <a:avLst/>
              </a:prstGeom>
              <a:blipFill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30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16" name="그룹 1215">
              <a:extLst>
                <a:ext uri="{FF2B5EF4-FFF2-40B4-BE49-F238E27FC236}">
                  <a16:creationId xmlns:a16="http://schemas.microsoft.com/office/drawing/2014/main" id="{04CE1E24-52C3-1A1E-051B-1B58FB76132D}"/>
                </a:ext>
              </a:extLst>
            </p:cNvPr>
            <p:cNvGrpSpPr/>
            <p:nvPr/>
          </p:nvGrpSpPr>
          <p:grpSpPr>
            <a:xfrm>
              <a:off x="1634427" y="1799050"/>
              <a:ext cx="4884942" cy="2787274"/>
              <a:chOff x="1596631" y="1799050"/>
              <a:chExt cx="4884942" cy="2787274"/>
            </a:xfrm>
          </p:grpSpPr>
          <p:grpSp>
            <p:nvGrpSpPr>
              <p:cNvPr id="1199" name="그룹 1198">
                <a:extLst>
                  <a:ext uri="{FF2B5EF4-FFF2-40B4-BE49-F238E27FC236}">
                    <a16:creationId xmlns:a16="http://schemas.microsoft.com/office/drawing/2014/main" id="{73493C77-92AA-38B2-89AA-560E76F86299}"/>
                  </a:ext>
                </a:extLst>
              </p:cNvPr>
              <p:cNvGrpSpPr/>
              <p:nvPr/>
            </p:nvGrpSpPr>
            <p:grpSpPr>
              <a:xfrm>
                <a:off x="1596631" y="1799050"/>
                <a:ext cx="1450581" cy="2787274"/>
                <a:chOff x="1728304" y="2036274"/>
                <a:chExt cx="1450581" cy="2787274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043AF6-FFF2-D1DD-E8B1-032E1D1B00D2}"/>
                    </a:ext>
                  </a:extLst>
                </p:cNvPr>
                <p:cNvSpPr/>
                <p:nvPr/>
              </p:nvSpPr>
              <p:spPr>
                <a:xfrm>
                  <a:off x="1728304" y="2036274"/>
                  <a:ext cx="1450581" cy="27872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rgbClr val="760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161" name="그룹 1160">
                  <a:extLst>
                    <a:ext uri="{FF2B5EF4-FFF2-40B4-BE49-F238E27FC236}">
                      <a16:creationId xmlns:a16="http://schemas.microsoft.com/office/drawing/2014/main" id="{1D506B6D-C046-14FA-A7C9-CB062D7220DC}"/>
                    </a:ext>
                  </a:extLst>
                </p:cNvPr>
                <p:cNvGrpSpPr/>
                <p:nvPr/>
              </p:nvGrpSpPr>
              <p:grpSpPr>
                <a:xfrm>
                  <a:off x="1728304" y="2976870"/>
                  <a:ext cx="1450581" cy="1761972"/>
                  <a:chOff x="1728304" y="2976870"/>
                  <a:chExt cx="1450581" cy="1761972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2FF42AB8-C567-B9F2-F25E-4BD986D8398B}"/>
                      </a:ext>
                    </a:extLst>
                  </p:cNvPr>
                  <p:cNvGrpSpPr/>
                  <p:nvPr/>
                </p:nvGrpSpPr>
                <p:grpSpPr>
                  <a:xfrm>
                    <a:off x="1838484" y="3066991"/>
                    <a:ext cx="543969" cy="766600"/>
                    <a:chOff x="1823804" y="2956580"/>
                    <a:chExt cx="543969" cy="76660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4422350-88B5-9FA2-1549-99CED2B24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23804" y="2956580"/>
                      <a:ext cx="543969" cy="543969"/>
                      <a:chOff x="8693843" y="5565892"/>
                      <a:chExt cx="1110207" cy="1110207"/>
                    </a:xfrm>
                  </p:grpSpPr>
                  <p:sp>
                    <p:nvSpPr>
                      <p:cNvPr id="33" name="타원 32">
                        <a:extLst>
                          <a:ext uri="{FF2B5EF4-FFF2-40B4-BE49-F238E27FC236}">
                            <a16:creationId xmlns:a16="http://schemas.microsoft.com/office/drawing/2014/main" id="{C1EE1453-EE29-29E8-8447-71BB63506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38" name="그림 37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BA7674F-D1E3-F030-604F-FBB6A0DE4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87" t="77504" r="86918" b="8884"/>
                      <a:stretch/>
                    </p:blipFill>
                    <p:spPr>
                      <a:xfrm>
                        <a:off x="8782222" y="5654271"/>
                        <a:ext cx="933449" cy="93344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02AC1325-AB9B-FAEA-1A93-5242EE9AF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289D131E-CA9A-7084-3733-F5A450FF73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77496" y="3532940"/>
                      <a:ext cx="436585" cy="1902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 자리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859A42B9-D7F2-CFC2-A12B-56433BCF6D0B}"/>
                      </a:ext>
                    </a:extLst>
                  </p:cNvPr>
                  <p:cNvGrpSpPr/>
                  <p:nvPr/>
                </p:nvGrpSpPr>
                <p:grpSpPr>
                  <a:xfrm>
                    <a:off x="2524736" y="3066991"/>
                    <a:ext cx="543969" cy="766600"/>
                    <a:chOff x="2519898" y="2956580"/>
                    <a:chExt cx="543969" cy="766600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7A5E09E-97B6-B6AB-AC53-BE27DE17EC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19898" y="2956580"/>
                      <a:ext cx="543969" cy="543969"/>
                      <a:chOff x="12142006" y="5565892"/>
                      <a:chExt cx="1110207" cy="1110207"/>
                    </a:xfrm>
                  </p:grpSpPr>
                  <p:sp>
                    <p:nvSpPr>
                      <p:cNvPr id="54" name="타원 53">
                        <a:extLst>
                          <a:ext uri="{FF2B5EF4-FFF2-40B4-BE49-F238E27FC236}">
                            <a16:creationId xmlns:a16="http://schemas.microsoft.com/office/drawing/2014/main" id="{87F181BA-1457-6FA1-225C-CB3E46166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3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55" name="그림 54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F1A5483-6709-CFBB-0667-03F8EDF6A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44" t="77749" r="52766" b="9342"/>
                      <a:stretch/>
                    </p:blipFill>
                    <p:spPr>
                      <a:xfrm>
                        <a:off x="12254459" y="5678345"/>
                        <a:ext cx="885300" cy="8853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24" name="타원 1023">
                        <a:extLst>
                          <a:ext uri="{FF2B5EF4-FFF2-40B4-BE49-F238E27FC236}">
                            <a16:creationId xmlns:a16="http://schemas.microsoft.com/office/drawing/2014/main" id="{8EF18CCA-603C-7495-B9E5-1057B7F4C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6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3EA5B8F-2938-29C5-6369-0980C0201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73590" y="3532940"/>
                      <a:ext cx="436585" cy="1902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 자리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AA38E4BE-E961-C62A-D788-94916843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8304" y="2976870"/>
                    <a:ext cx="1450581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83" name="그룹 1082">
                    <a:extLst>
                      <a:ext uri="{FF2B5EF4-FFF2-40B4-BE49-F238E27FC236}">
                        <a16:creationId xmlns:a16="http://schemas.microsoft.com/office/drawing/2014/main" id="{6FC0C4A1-A991-66F0-9A1E-F78550DE1639}"/>
                      </a:ext>
                    </a:extLst>
                  </p:cNvPr>
                  <p:cNvGrpSpPr/>
                  <p:nvPr/>
                </p:nvGrpSpPr>
                <p:grpSpPr>
                  <a:xfrm>
                    <a:off x="1836872" y="3971250"/>
                    <a:ext cx="547192" cy="767592"/>
                    <a:chOff x="1826045" y="3915703"/>
                    <a:chExt cx="547192" cy="767592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087B0DC8-C3EB-4DF3-FAD5-1FB96D80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27657" y="3915703"/>
                      <a:ext cx="543969" cy="543969"/>
                      <a:chOff x="8693843" y="2110989"/>
                      <a:chExt cx="1110207" cy="1110207"/>
                    </a:xfrm>
                  </p:grpSpPr>
                  <p:sp>
                    <p:nvSpPr>
                      <p:cNvPr id="15" name="타원 14">
                        <a:extLst>
                          <a:ext uri="{FF2B5EF4-FFF2-40B4-BE49-F238E27FC236}">
                            <a16:creationId xmlns:a16="http://schemas.microsoft.com/office/drawing/2014/main" id="{71642D3E-A47C-29BA-70A7-842C8403D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6" name="그림 15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CF61B6C-4A76-8F71-F40D-C38FDFF31D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1" t="29945" r="87326" b="57378"/>
                      <a:stretch/>
                    </p:blipFill>
                    <p:spPr>
                      <a:xfrm>
                        <a:off x="8814270" y="2231416"/>
                        <a:ext cx="869353" cy="869353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7" name="타원 16">
                        <a:extLst>
                          <a:ext uri="{FF2B5EF4-FFF2-40B4-BE49-F238E27FC236}">
                            <a16:creationId xmlns:a16="http://schemas.microsoft.com/office/drawing/2014/main" id="{C0AB1374-4B3E-556D-6320-DDADF7DC8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465CC12-87DB-27C3-F24D-40CC69BA70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6045" y="4493055"/>
                      <a:ext cx="547192" cy="1902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 자리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84" name="그룹 1083">
                    <a:extLst>
                      <a:ext uri="{FF2B5EF4-FFF2-40B4-BE49-F238E27FC236}">
                        <a16:creationId xmlns:a16="http://schemas.microsoft.com/office/drawing/2014/main" id="{64CD33E0-8A19-19F0-C250-646B6B739A7A}"/>
                      </a:ext>
                    </a:extLst>
                  </p:cNvPr>
                  <p:cNvGrpSpPr/>
                  <p:nvPr/>
                </p:nvGrpSpPr>
                <p:grpSpPr>
                  <a:xfrm>
                    <a:off x="2523124" y="3971250"/>
                    <a:ext cx="547192" cy="767592"/>
                    <a:chOff x="2505679" y="3915703"/>
                    <a:chExt cx="547192" cy="767592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80855A89-A576-0F17-CEAC-58F3ED599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07291" y="3915703"/>
                      <a:ext cx="543969" cy="543969"/>
                      <a:chOff x="8693843" y="3830443"/>
                      <a:chExt cx="1110207" cy="1110207"/>
                    </a:xfrm>
                  </p:grpSpPr>
                  <p:sp>
                    <p:nvSpPr>
                      <p:cNvPr id="23" name="타원 22">
                        <a:extLst>
                          <a:ext uri="{FF2B5EF4-FFF2-40B4-BE49-F238E27FC236}">
                            <a16:creationId xmlns:a16="http://schemas.microsoft.com/office/drawing/2014/main" id="{5B4D0E46-C804-AE55-F4B3-9EFF2F4782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24" name="그림 2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933630-6E60-375E-626A-F38FFB1BB6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69" t="53666" r="87355" b="33306"/>
                      <a:stretch/>
                    </p:blipFill>
                    <p:spPr>
                      <a:xfrm>
                        <a:off x="8802224" y="3938824"/>
                        <a:ext cx="893444" cy="893444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D503A5CD-0E73-378C-52F3-37553E825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E7C04C7-CFBF-5AE4-D651-88F6B3472B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05679" y="4493055"/>
                      <a:ext cx="547192" cy="1902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 자리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2" name="직선 연결선 1111">
                    <a:extLst>
                      <a:ext uri="{FF2B5EF4-FFF2-40B4-BE49-F238E27FC236}">
                        <a16:creationId xmlns:a16="http://schemas.microsoft.com/office/drawing/2014/main" id="{588B054C-F56D-590A-11CD-61826DDD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28304" y="3881130"/>
                    <a:ext cx="1450581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8" name="그룹 1197">
                  <a:extLst>
                    <a:ext uri="{FF2B5EF4-FFF2-40B4-BE49-F238E27FC236}">
                      <a16:creationId xmlns:a16="http://schemas.microsoft.com/office/drawing/2014/main" id="{A8D4BEE3-D632-9DBD-1EB5-F551B18C9584}"/>
                    </a:ext>
                  </a:extLst>
                </p:cNvPr>
                <p:cNvGrpSpPr/>
                <p:nvPr/>
              </p:nvGrpSpPr>
              <p:grpSpPr>
                <a:xfrm>
                  <a:off x="1924050" y="2163072"/>
                  <a:ext cx="1059089" cy="575760"/>
                  <a:chOff x="1924050" y="2163072"/>
                  <a:chExt cx="1059089" cy="575760"/>
                </a:xfrm>
              </p:grpSpPr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27F5E817-5F0C-1105-1542-5910BB6B2C00}"/>
                      </a:ext>
                    </a:extLst>
                  </p:cNvPr>
                  <p:cNvGrpSpPr/>
                  <p:nvPr/>
                </p:nvGrpSpPr>
                <p:grpSpPr>
                  <a:xfrm>
                    <a:off x="1924050" y="2163072"/>
                    <a:ext cx="1059089" cy="575760"/>
                    <a:chOff x="2672603" y="4695207"/>
                    <a:chExt cx="1221477" cy="664040"/>
                  </a:xfrm>
                  <a:effectLst>
                    <a:glow rad="38100">
                      <a:srgbClr val="760000"/>
                    </a:glow>
                  </a:effectLst>
                </p:grpSpPr>
                <p:pic>
                  <p:nvPicPr>
                    <p:cNvPr id="1058" name="Picture 2">
                      <a:extLst>
                        <a:ext uri="{FF2B5EF4-FFF2-40B4-BE49-F238E27FC236}">
                          <a16:creationId xmlns:a16="http://schemas.microsoft.com/office/drawing/2014/main" id="{39093E0C-3A81-0B32-DB59-F9059B38901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2672603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AD23FE54-212C-E21E-FF33-A84AE748BA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 flipH="1">
                      <a:off x="3317198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77A6C7-C2E6-4BD2-0943-D025AD5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2331766" y="2569555"/>
                    <a:ext cx="243656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1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도전</a:t>
                    </a:r>
                    <a:endParaRPr lang="en-US" altLang="ko-KR" sz="11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196" name="그룹 1195">
                <a:extLst>
                  <a:ext uri="{FF2B5EF4-FFF2-40B4-BE49-F238E27FC236}">
                    <a16:creationId xmlns:a16="http://schemas.microsoft.com/office/drawing/2014/main" id="{8F738E90-EAC5-C908-875F-A006421A6579}"/>
                  </a:ext>
                </a:extLst>
              </p:cNvPr>
              <p:cNvGrpSpPr/>
              <p:nvPr/>
            </p:nvGrpSpPr>
            <p:grpSpPr>
              <a:xfrm>
                <a:off x="3313811" y="1799050"/>
                <a:ext cx="1450581" cy="2786400"/>
                <a:chOff x="3456214" y="2036274"/>
                <a:chExt cx="1450581" cy="2786400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D08B54A-B6E7-FABB-C184-9EEAA66D138D}"/>
                    </a:ext>
                  </a:extLst>
                </p:cNvPr>
                <p:cNvSpPr/>
                <p:nvPr/>
              </p:nvSpPr>
              <p:spPr>
                <a:xfrm>
                  <a:off x="3456214" y="2036274"/>
                  <a:ext cx="1450581" cy="2786400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5" name="그룹 1074">
                  <a:extLst>
                    <a:ext uri="{FF2B5EF4-FFF2-40B4-BE49-F238E27FC236}">
                      <a16:creationId xmlns:a16="http://schemas.microsoft.com/office/drawing/2014/main" id="{BC2A76C9-66CB-72EB-D13E-B1351CF5C6FE}"/>
                    </a:ext>
                  </a:extLst>
                </p:cNvPr>
                <p:cNvGrpSpPr/>
                <p:nvPr/>
              </p:nvGrpSpPr>
              <p:grpSpPr>
                <a:xfrm>
                  <a:off x="3847646" y="2159768"/>
                  <a:ext cx="667716" cy="582369"/>
                  <a:chOff x="3856567" y="2166634"/>
                  <a:chExt cx="667716" cy="582369"/>
                </a:xfrm>
              </p:grpSpPr>
              <p:grpSp>
                <p:nvGrpSpPr>
                  <p:cNvPr id="1035" name="그룹 1034">
                    <a:extLst>
                      <a:ext uri="{FF2B5EF4-FFF2-40B4-BE49-F238E27FC236}">
                        <a16:creationId xmlns:a16="http://schemas.microsoft.com/office/drawing/2014/main" id="{4373467A-ED32-1865-A96C-E5D345686B86}"/>
                      </a:ext>
                    </a:extLst>
                  </p:cNvPr>
                  <p:cNvGrpSpPr/>
                  <p:nvPr/>
                </p:nvGrpSpPr>
                <p:grpSpPr>
                  <a:xfrm>
                    <a:off x="3856567" y="2166634"/>
                    <a:ext cx="667716" cy="582369"/>
                    <a:chOff x="1521467" y="2783773"/>
                    <a:chExt cx="970180" cy="846171"/>
                  </a:xfr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grpSpPr>
                <p:grpSp>
                  <p:nvGrpSpPr>
                    <p:cNvPr id="1048" name="그룹 1047">
                      <a:extLst>
                        <a:ext uri="{FF2B5EF4-FFF2-40B4-BE49-F238E27FC236}">
                          <a16:creationId xmlns:a16="http://schemas.microsoft.com/office/drawing/2014/main" id="{0672DCC7-4C42-7123-292B-BCEE07398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52" name="그룹 1051">
                        <a:extLst>
                          <a:ext uri="{FF2B5EF4-FFF2-40B4-BE49-F238E27FC236}">
                            <a16:creationId xmlns:a16="http://schemas.microsoft.com/office/drawing/2014/main" id="{2EDFA7FE-FB96-64E0-05D8-2E8D2EEF9A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56" name="Picture 16">
                          <a:extLst>
                            <a:ext uri="{FF2B5EF4-FFF2-40B4-BE49-F238E27FC236}">
                              <a16:creationId xmlns:a16="http://schemas.microsoft.com/office/drawing/2014/main" id="{77D2452C-156D-6AA3-6C66-074E377750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7" name="Picture 16">
                          <a:extLst>
                            <a:ext uri="{FF2B5EF4-FFF2-40B4-BE49-F238E27FC236}">
                              <a16:creationId xmlns:a16="http://schemas.microsoft.com/office/drawing/2014/main" id="{240EE6FC-1B2A-FCC2-B95D-35C966F332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53" name="그룹 1052">
                        <a:extLst>
                          <a:ext uri="{FF2B5EF4-FFF2-40B4-BE49-F238E27FC236}">
                            <a16:creationId xmlns:a16="http://schemas.microsoft.com/office/drawing/2014/main" id="{5DF5D6A1-4F28-F02C-C983-904427B3D9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54" name="Picture 16">
                          <a:extLst>
                            <a:ext uri="{FF2B5EF4-FFF2-40B4-BE49-F238E27FC236}">
                              <a16:creationId xmlns:a16="http://schemas.microsoft.com/office/drawing/2014/main" id="{25AE6410-189D-F57A-A03C-B16EBE7174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5" name="Picture 16">
                          <a:extLst>
                            <a:ext uri="{FF2B5EF4-FFF2-40B4-BE49-F238E27FC236}">
                              <a16:creationId xmlns:a16="http://schemas.microsoft.com/office/drawing/2014/main" id="{179A1DF4-2B03-25E8-4EA5-089D338A2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49" name="그룹 1048">
                      <a:extLst>
                        <a:ext uri="{FF2B5EF4-FFF2-40B4-BE49-F238E27FC236}">
                          <a16:creationId xmlns:a16="http://schemas.microsoft.com/office/drawing/2014/main" id="{36938E71-DEDC-0B00-9C92-A1001F058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50" name="Picture 16">
                        <a:extLst>
                          <a:ext uri="{FF2B5EF4-FFF2-40B4-BE49-F238E27FC236}">
                            <a16:creationId xmlns:a16="http://schemas.microsoft.com/office/drawing/2014/main" id="{B94527BE-E477-A7DB-835E-C71F95C91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1" name="Picture 16">
                        <a:extLst>
                          <a:ext uri="{FF2B5EF4-FFF2-40B4-BE49-F238E27FC236}">
                            <a16:creationId xmlns:a16="http://schemas.microsoft.com/office/drawing/2014/main" id="{4C22F132-BCD3-3C0B-68C0-E8935903C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D75F99-44AF-E261-3A5A-F2946A704518}"/>
                      </a:ext>
                    </a:extLst>
                  </p:cNvPr>
                  <p:cNvSpPr txBox="1"/>
                  <p:nvPr/>
                </p:nvSpPr>
                <p:spPr>
                  <a:xfrm>
                    <a:off x="4063924" y="2579726"/>
                    <a:ext cx="243656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1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endParaRPr lang="en-US" altLang="ko-KR" sz="11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95" name="그룹 1194">
                  <a:extLst>
                    <a:ext uri="{FF2B5EF4-FFF2-40B4-BE49-F238E27FC236}">
                      <a16:creationId xmlns:a16="http://schemas.microsoft.com/office/drawing/2014/main" id="{01F2821A-B79A-FD6C-597C-019F68852164}"/>
                    </a:ext>
                  </a:extLst>
                </p:cNvPr>
                <p:cNvGrpSpPr/>
                <p:nvPr/>
              </p:nvGrpSpPr>
              <p:grpSpPr>
                <a:xfrm>
                  <a:off x="3456214" y="2976870"/>
                  <a:ext cx="1450581" cy="1761972"/>
                  <a:chOff x="3456214" y="2976870"/>
                  <a:chExt cx="1450581" cy="1761972"/>
                </a:xfrm>
              </p:grpSpPr>
              <p:grpSp>
                <p:nvGrpSpPr>
                  <p:cNvPr id="1101" name="그룹 1100">
                    <a:extLst>
                      <a:ext uri="{FF2B5EF4-FFF2-40B4-BE49-F238E27FC236}">
                        <a16:creationId xmlns:a16="http://schemas.microsoft.com/office/drawing/2014/main" id="{75619611-F608-7984-4657-F03BA7C57119}"/>
                      </a:ext>
                    </a:extLst>
                  </p:cNvPr>
                  <p:cNvGrpSpPr/>
                  <p:nvPr/>
                </p:nvGrpSpPr>
                <p:grpSpPr>
                  <a:xfrm>
                    <a:off x="3564782" y="3066991"/>
                    <a:ext cx="547192" cy="766600"/>
                    <a:chOff x="3576123" y="2956580"/>
                    <a:chExt cx="547192" cy="766600"/>
                  </a:xfrm>
                </p:grpSpPr>
                <p:grpSp>
                  <p:nvGrpSpPr>
                    <p:cNvPr id="1033" name="그룹 1032">
                      <a:extLst>
                        <a:ext uri="{FF2B5EF4-FFF2-40B4-BE49-F238E27FC236}">
                          <a16:creationId xmlns:a16="http://schemas.microsoft.com/office/drawing/2014/main" id="{A149A1D3-6375-7F61-2539-7CF0B7FD49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7919" y="2956580"/>
                      <a:ext cx="543600" cy="543600"/>
                      <a:chOff x="10417924" y="5565892"/>
                      <a:chExt cx="1110207" cy="1110207"/>
                    </a:xfrm>
                  </p:grpSpPr>
                  <p:sp>
                    <p:nvSpPr>
                      <p:cNvPr id="1060" name="타원 1059">
                        <a:extLst>
                          <a:ext uri="{FF2B5EF4-FFF2-40B4-BE49-F238E27FC236}">
                            <a16:creationId xmlns:a16="http://schemas.microsoft.com/office/drawing/2014/main" id="{78DFFA89-B6AF-085D-F879-368B00C74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1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061" name="그림 106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F60DB91-095D-0368-010A-278E18FA1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65" t="76992" r="69855" b="8722"/>
                      <a:stretch/>
                    </p:blipFill>
                    <p:spPr>
                      <a:xfrm>
                        <a:off x="10483201" y="5631169"/>
                        <a:ext cx="979652" cy="97965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62" name="타원 1061">
                        <a:extLst>
                          <a:ext uri="{FF2B5EF4-FFF2-40B4-BE49-F238E27FC236}">
                            <a16:creationId xmlns:a16="http://schemas.microsoft.com/office/drawing/2014/main" id="{17F9E87E-869D-2478-78CD-D3A37B3A4F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4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1F8B4633-E773-A30E-D73F-EF7F334D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76123" y="3532940"/>
                      <a:ext cx="547192" cy="1902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 자리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00" name="그룹 1099">
                    <a:extLst>
                      <a:ext uri="{FF2B5EF4-FFF2-40B4-BE49-F238E27FC236}">
                        <a16:creationId xmlns:a16="http://schemas.microsoft.com/office/drawing/2014/main" id="{B68A0652-FA23-C121-217C-642B1ADCEE3B}"/>
                      </a:ext>
                    </a:extLst>
                  </p:cNvPr>
                  <p:cNvGrpSpPr/>
                  <p:nvPr/>
                </p:nvGrpSpPr>
                <p:grpSpPr>
                  <a:xfrm>
                    <a:off x="4251034" y="3066991"/>
                    <a:ext cx="547192" cy="766600"/>
                    <a:chOff x="4277848" y="2956580"/>
                    <a:chExt cx="547192" cy="766600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98FB4700-5F59-E579-F338-51991650A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79644" y="2956580"/>
                      <a:ext cx="543600" cy="543600"/>
                      <a:chOff x="7680570" y="275008"/>
                      <a:chExt cx="1110207" cy="1110207"/>
                    </a:xfrm>
                  </p:grpSpPr>
                  <p:sp>
                    <p:nvSpPr>
                      <p:cNvPr id="49" name="타원 48">
                        <a:extLst>
                          <a:ext uri="{FF2B5EF4-FFF2-40B4-BE49-F238E27FC236}">
                            <a16:creationId xmlns:a16="http://schemas.microsoft.com/office/drawing/2014/main" id="{929A66BB-960C-B030-651E-92F44B5F6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0607" y="325045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51" name="그림 5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A137AB-D72A-685F-3709-3168C58EB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153" t="5854" r="69957" b="81794"/>
                      <a:stretch/>
                    </p:blipFill>
                    <p:spPr>
                      <a:xfrm>
                        <a:off x="7812091" y="406529"/>
                        <a:ext cx="847165" cy="84716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4AC00E1B-A421-FC08-875D-D87908723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0570" y="275008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937C0DB9-C400-1BDF-0267-4D9A89543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77848" y="3532940"/>
                      <a:ext cx="547192" cy="1902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 자리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98" name="그룹 1097">
                    <a:extLst>
                      <a:ext uri="{FF2B5EF4-FFF2-40B4-BE49-F238E27FC236}">
                        <a16:creationId xmlns:a16="http://schemas.microsoft.com/office/drawing/2014/main" id="{618D9825-A80D-D4D5-67E7-07CB73B6BDE2}"/>
                      </a:ext>
                    </a:extLst>
                  </p:cNvPr>
                  <p:cNvGrpSpPr/>
                  <p:nvPr/>
                </p:nvGrpSpPr>
                <p:grpSpPr>
                  <a:xfrm>
                    <a:off x="3564782" y="3971250"/>
                    <a:ext cx="547192" cy="767592"/>
                    <a:chOff x="3575250" y="3915703"/>
                    <a:chExt cx="547192" cy="767592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A5AB4BD7-C67A-0B3B-1F91-B9450591A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7046" y="3915703"/>
                      <a:ext cx="543600" cy="543600"/>
                      <a:chOff x="10417925" y="2110989"/>
                      <a:chExt cx="1110207" cy="1110207"/>
                    </a:xfrm>
                  </p:grpSpPr>
                  <p:sp>
                    <p:nvSpPr>
                      <p:cNvPr id="61" name="타원 60">
                        <a:extLst>
                          <a:ext uri="{FF2B5EF4-FFF2-40B4-BE49-F238E27FC236}">
                            <a16:creationId xmlns:a16="http://schemas.microsoft.com/office/drawing/2014/main" id="{B9EB3AD5-DC79-6612-DA84-04E8F6536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62" name="그림 61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9260B-FA23-7BF7-DC47-450966CBFF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471" t="29502" r="69455" b="56498"/>
                      <a:stretch/>
                    </p:blipFill>
                    <p:spPr>
                      <a:xfrm>
                        <a:off x="10493005" y="2186069"/>
                        <a:ext cx="960046" cy="960046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E4C7648F-248C-70B6-01A5-A582DD9C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C3E46473-D27A-B689-671A-5F3400D42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75250" y="4493055"/>
                      <a:ext cx="547192" cy="1902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 자리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99" name="그룹 1098">
                    <a:extLst>
                      <a:ext uri="{FF2B5EF4-FFF2-40B4-BE49-F238E27FC236}">
                        <a16:creationId xmlns:a16="http://schemas.microsoft.com/office/drawing/2014/main" id="{CB5FD12D-00CF-8431-8EE8-A527BF41D942}"/>
                      </a:ext>
                    </a:extLst>
                  </p:cNvPr>
                  <p:cNvGrpSpPr/>
                  <p:nvPr/>
                </p:nvGrpSpPr>
                <p:grpSpPr>
                  <a:xfrm>
                    <a:off x="4251034" y="3971250"/>
                    <a:ext cx="547192" cy="767592"/>
                    <a:chOff x="4272388" y="3915703"/>
                    <a:chExt cx="547192" cy="767592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280E4443-DD04-71FA-4FD3-4AF43288E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74184" y="3915703"/>
                      <a:ext cx="543600" cy="543600"/>
                      <a:chOff x="10417925" y="3830443"/>
                      <a:chExt cx="1110207" cy="1110207"/>
                    </a:xfrm>
                  </p:grpSpPr>
                  <p:sp>
                    <p:nvSpPr>
                      <p:cNvPr id="1026" name="타원 1025">
                        <a:extLst>
                          <a:ext uri="{FF2B5EF4-FFF2-40B4-BE49-F238E27FC236}">
                            <a16:creationId xmlns:a16="http://schemas.microsoft.com/office/drawing/2014/main" id="{6ADF5365-EC70-1CBD-C5FB-6195E4187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030" name="그림 102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DA59F55-87F5-037F-94CB-47E7645B68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0" t="54620" r="69895" b="32491"/>
                      <a:stretch/>
                    </p:blipFill>
                    <p:spPr>
                      <a:xfrm>
                        <a:off x="10531068" y="3943586"/>
                        <a:ext cx="883920" cy="88392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32" name="타원 1031">
                        <a:extLst>
                          <a:ext uri="{FF2B5EF4-FFF2-40B4-BE49-F238E27FC236}">
                            <a16:creationId xmlns:a16="http://schemas.microsoft.com/office/drawing/2014/main" id="{FF088487-7444-7E51-3777-F9E6C0C6F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C0F776F8-92EC-774F-FB2C-094272BAD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72388" y="4493055"/>
                      <a:ext cx="547192" cy="1902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 자리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9" name="직선 연결선 1118">
                    <a:extLst>
                      <a:ext uri="{FF2B5EF4-FFF2-40B4-BE49-F238E27FC236}">
                        <a16:creationId xmlns:a16="http://schemas.microsoft.com/office/drawing/2014/main" id="{732F2ADA-0AE8-E835-5C8F-5A5CE551C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56214" y="2976870"/>
                    <a:ext cx="1450581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직선 연결선 1119">
                    <a:extLst>
                      <a:ext uri="{FF2B5EF4-FFF2-40B4-BE49-F238E27FC236}">
                        <a16:creationId xmlns:a16="http://schemas.microsoft.com/office/drawing/2014/main" id="{1D57EBD8-45D4-E842-7C6F-DB2819800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56214" y="3881130"/>
                    <a:ext cx="1450581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15" name="그룹 1214">
                <a:extLst>
                  <a:ext uri="{FF2B5EF4-FFF2-40B4-BE49-F238E27FC236}">
                    <a16:creationId xmlns:a16="http://schemas.microsoft.com/office/drawing/2014/main" id="{1F5DB19B-F481-B5FF-DE00-51ABDE4A1C21}"/>
                  </a:ext>
                </a:extLst>
              </p:cNvPr>
              <p:cNvGrpSpPr/>
              <p:nvPr/>
            </p:nvGrpSpPr>
            <p:grpSpPr>
              <a:xfrm>
                <a:off x="5030992" y="1799050"/>
                <a:ext cx="1450581" cy="2786400"/>
                <a:chOff x="5112272" y="2036274"/>
                <a:chExt cx="1450581" cy="27864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684317-4F69-B50E-7CC7-8D8AE8CC7C6B}"/>
                    </a:ext>
                  </a:extLst>
                </p:cNvPr>
                <p:cNvSpPr/>
                <p:nvPr/>
              </p:nvSpPr>
              <p:spPr>
                <a:xfrm>
                  <a:off x="5112272" y="2036274"/>
                  <a:ext cx="1450581" cy="2786400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3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3" name="그룹 1072">
                  <a:extLst>
                    <a:ext uri="{FF2B5EF4-FFF2-40B4-BE49-F238E27FC236}">
                      <a16:creationId xmlns:a16="http://schemas.microsoft.com/office/drawing/2014/main" id="{461B307E-F5C8-B4DF-A6DF-E2740ADEA80B}"/>
                    </a:ext>
                  </a:extLst>
                </p:cNvPr>
                <p:cNvGrpSpPr/>
                <p:nvPr/>
              </p:nvGrpSpPr>
              <p:grpSpPr>
                <a:xfrm>
                  <a:off x="5548561" y="2161951"/>
                  <a:ext cx="578002" cy="578002"/>
                  <a:chOff x="5721010" y="2152901"/>
                  <a:chExt cx="578002" cy="578002"/>
                </a:xfrm>
              </p:grpSpPr>
              <p:pic>
                <p:nvPicPr>
                  <p:cNvPr id="1036" name="Picture 6">
                    <a:extLst>
                      <a:ext uri="{FF2B5EF4-FFF2-40B4-BE49-F238E27FC236}">
                        <a16:creationId xmlns:a16="http://schemas.microsoft.com/office/drawing/2014/main" id="{069360D5-5001-4395-0C8B-17CA02511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28" t="7528" r="6504" b="6504"/>
                  <a:stretch/>
                </p:blipFill>
                <p:spPr bwMode="auto">
                  <a:xfrm>
                    <a:off x="5721010" y="2152901"/>
                    <a:ext cx="578002" cy="578002"/>
                  </a:xfrm>
                  <a:prstGeom prst="rect">
                    <a:avLst/>
                  </a:prstGeom>
                  <a:noFill/>
                  <a:effectLst>
                    <a:glow rad="38100">
                      <a:schemeClr val="accent3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AC6E25F-C74F-1C48-7FFB-BD3367C9C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183" y="2561626"/>
                    <a:ext cx="243656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1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endParaRPr lang="en-US" altLang="ko-KR" sz="11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213" name="그룹 1212">
                  <a:extLst>
                    <a:ext uri="{FF2B5EF4-FFF2-40B4-BE49-F238E27FC236}">
                      <a16:creationId xmlns:a16="http://schemas.microsoft.com/office/drawing/2014/main" id="{4A965869-4765-87C7-25D9-8236DF500241}"/>
                    </a:ext>
                  </a:extLst>
                </p:cNvPr>
                <p:cNvGrpSpPr/>
                <p:nvPr/>
              </p:nvGrpSpPr>
              <p:grpSpPr>
                <a:xfrm>
                  <a:off x="5112272" y="2976870"/>
                  <a:ext cx="1450581" cy="1761972"/>
                  <a:chOff x="5643735" y="2976870"/>
                  <a:chExt cx="1450581" cy="1761972"/>
                </a:xfrm>
              </p:grpSpPr>
              <p:grpSp>
                <p:nvGrpSpPr>
                  <p:cNvPr id="1212" name="그룹 1211">
                    <a:extLst>
                      <a:ext uri="{FF2B5EF4-FFF2-40B4-BE49-F238E27FC236}">
                        <a16:creationId xmlns:a16="http://schemas.microsoft.com/office/drawing/2014/main" id="{EED30F71-67FA-8258-48AA-42A7CF9E0446}"/>
                      </a:ext>
                    </a:extLst>
                  </p:cNvPr>
                  <p:cNvGrpSpPr/>
                  <p:nvPr/>
                </p:nvGrpSpPr>
                <p:grpSpPr>
                  <a:xfrm>
                    <a:off x="5697480" y="3066991"/>
                    <a:ext cx="1343090" cy="1671851"/>
                    <a:chOff x="5585585" y="3066991"/>
                    <a:chExt cx="1343090" cy="1671851"/>
                  </a:xfrm>
                </p:grpSpPr>
                <p:grpSp>
                  <p:nvGrpSpPr>
                    <p:cNvPr id="1210" name="그룹 1209">
                      <a:extLst>
                        <a:ext uri="{FF2B5EF4-FFF2-40B4-BE49-F238E27FC236}">
                          <a16:creationId xmlns:a16="http://schemas.microsoft.com/office/drawing/2014/main" id="{CC3DB683-8C31-02E7-F977-7C2B9C015A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85585" y="3066991"/>
                      <a:ext cx="1287786" cy="766600"/>
                      <a:chOff x="5585585" y="3066991"/>
                      <a:chExt cx="1287786" cy="766600"/>
                    </a:xfrm>
                  </p:grpSpPr>
                  <p:grpSp>
                    <p:nvGrpSpPr>
                      <p:cNvPr id="1092" name="그룹 1091">
                        <a:extLst>
                          <a:ext uri="{FF2B5EF4-FFF2-40B4-BE49-F238E27FC236}">
                            <a16:creationId xmlns:a16="http://schemas.microsoft.com/office/drawing/2014/main" id="{00A9200B-F131-CA5E-2322-4E1A29D48F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85585" y="3066991"/>
                        <a:ext cx="657800" cy="766600"/>
                        <a:chOff x="5569084" y="2956580"/>
                        <a:chExt cx="657800" cy="766600"/>
                      </a:xfrm>
                    </p:grpSpPr>
                    <p:grpSp>
                      <p:nvGrpSpPr>
                        <p:cNvPr id="11" name="그룹 10">
                          <a:extLst>
                            <a:ext uri="{FF2B5EF4-FFF2-40B4-BE49-F238E27FC236}">
                              <a16:creationId xmlns:a16="http://schemas.microsoft.com/office/drawing/2014/main" id="{00BA6613-3F3A-7F63-3EF3-6D52D4C328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26184" y="2956580"/>
                          <a:ext cx="543600" cy="543600"/>
                          <a:chOff x="6621698" y="-97780"/>
                          <a:chExt cx="1110207" cy="1110207"/>
                        </a:xfrm>
                      </p:grpSpPr>
                      <p:sp>
                        <p:nvSpPr>
                          <p:cNvPr id="19" name="타원 18">
                            <a:extLst>
                              <a:ext uri="{FF2B5EF4-FFF2-40B4-BE49-F238E27FC236}">
                                <a16:creationId xmlns:a16="http://schemas.microsoft.com/office/drawing/2014/main" id="{41341301-4902-1671-1747-DAF81AE6C81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71735" y="-47743"/>
                            <a:ext cx="1010132" cy="1010132"/>
                          </a:xfrm>
                          <a:prstGeom prst="ellipse">
                            <a:avLst/>
                          </a:prstGeom>
                          <a:noFill/>
                          <a:ln w="6350">
                            <a:solidFill>
                              <a:srgbClr val="D0D0D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20" name="그림 19" descr="스케치, 텍스트, 그림, 도표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98BC296-87B1-C1C6-C715-AEDF55A89E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412" t="5638" r="86852" b="80834"/>
                          <a:stretch/>
                        </p:blipFill>
                        <p:spPr>
                          <a:xfrm>
                            <a:off x="6712934" y="-6544"/>
                            <a:ext cx="927735" cy="927735"/>
                          </a:xfrm>
                          <a:prstGeom prst="ellipse">
                            <a:avLst/>
                          </a:prstGeom>
                        </p:spPr>
                      </p:pic>
                      <p:sp>
                        <p:nvSpPr>
                          <p:cNvPr id="21" name="타원 20">
                            <a:extLst>
                              <a:ext uri="{FF2B5EF4-FFF2-40B4-BE49-F238E27FC236}">
                                <a16:creationId xmlns:a16="http://schemas.microsoft.com/office/drawing/2014/main" id="{BC259963-2E34-AA32-FDAF-8648BA762B9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21698" y="-97780"/>
                            <a:ext cx="1110207" cy="1110207"/>
                          </a:xfrm>
                          <a:prstGeom prst="ellipse">
                            <a:avLst/>
                          </a:prstGeom>
                          <a:noFill/>
                          <a:ln w="6350">
                            <a:solidFill>
                              <a:srgbClr val="D0D0D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58" name="TextBox 57">
                          <a:extLst>
                            <a:ext uri="{FF2B5EF4-FFF2-40B4-BE49-F238E27FC236}">
                              <a16:creationId xmlns:a16="http://schemas.microsoft.com/office/drawing/2014/main" id="{9B5BBDA3-DBA9-D5AC-12E7-3796E6B1A5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9084" y="3532940"/>
                          <a:ext cx="657800" cy="19024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36000" tIns="18000" rIns="36000" bIns="18000" rtlCol="0" anchor="ctr" anchorCtr="0">
                          <a:spAutoFit/>
                        </a:bodyPr>
                        <a:lstStyle/>
                        <a:p>
                          <a:r>
                            <a:rPr lang="ko-KR" altLang="en-US" sz="10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쌍둥이 자리</a:t>
                          </a:r>
                          <a:endParaRPr lang="en-US" altLang="ko-KR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093" name="그룹 1092">
                        <a:extLst>
                          <a:ext uri="{FF2B5EF4-FFF2-40B4-BE49-F238E27FC236}">
                            <a16:creationId xmlns:a16="http://schemas.microsoft.com/office/drawing/2014/main" id="{8205A6F3-882C-0128-43ED-E5A3C239CE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26179" y="3066991"/>
                        <a:ext cx="547192" cy="766600"/>
                        <a:chOff x="6278470" y="2956580"/>
                        <a:chExt cx="547192" cy="766600"/>
                      </a:xfrm>
                    </p:grpSpPr>
                    <p:grpSp>
                      <p:nvGrpSpPr>
                        <p:cNvPr id="26" name="그룹 25">
                          <a:extLst>
                            <a:ext uri="{FF2B5EF4-FFF2-40B4-BE49-F238E27FC236}">
                              <a16:creationId xmlns:a16="http://schemas.microsoft.com/office/drawing/2014/main" id="{068F9DC2-A770-DCC8-4B0E-A5C6D302C9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80266" y="2956580"/>
                          <a:ext cx="543600" cy="543600"/>
                          <a:chOff x="12142008" y="375540"/>
                          <a:chExt cx="1110207" cy="1110207"/>
                        </a:xfrm>
                      </p:grpSpPr>
                      <p:sp>
                        <p:nvSpPr>
                          <p:cNvPr id="27" name="타원 26">
                            <a:extLst>
                              <a:ext uri="{FF2B5EF4-FFF2-40B4-BE49-F238E27FC236}">
                                <a16:creationId xmlns:a16="http://schemas.microsoft.com/office/drawing/2014/main" id="{1880A150-3939-D7CA-6E8E-67B9EED7F8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192045" y="425577"/>
                            <a:ext cx="1010132" cy="1010132"/>
                          </a:xfrm>
                          <a:prstGeom prst="ellipse">
                            <a:avLst/>
                          </a:prstGeom>
                          <a:noFill/>
                          <a:ln w="6350">
                            <a:solidFill>
                              <a:srgbClr val="D0D0D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29" name="그림 28" descr="스케치, 텍스트, 그림, 도표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6D31BA79-2F03-EB0F-212A-272B98C7B58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6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775" t="5485" r="52369" b="80821"/>
                          <a:stretch/>
                        </p:blipFill>
                        <p:spPr>
                          <a:xfrm>
                            <a:off x="12227511" y="461043"/>
                            <a:ext cx="939200" cy="939200"/>
                          </a:xfrm>
                          <a:prstGeom prst="ellipse">
                            <a:avLst/>
                          </a:prstGeom>
                        </p:spPr>
                      </p:pic>
                      <p:sp>
                        <p:nvSpPr>
                          <p:cNvPr id="30" name="타원 29">
                            <a:extLst>
                              <a:ext uri="{FF2B5EF4-FFF2-40B4-BE49-F238E27FC236}">
                                <a16:creationId xmlns:a16="http://schemas.microsoft.com/office/drawing/2014/main" id="{350C86DD-FDAB-C85E-B3CD-8779ECB4EC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142008" y="375540"/>
                            <a:ext cx="1110207" cy="1110207"/>
                          </a:xfrm>
                          <a:prstGeom prst="ellipse">
                            <a:avLst/>
                          </a:prstGeom>
                          <a:noFill/>
                          <a:ln w="6350">
                            <a:solidFill>
                              <a:srgbClr val="D0D0D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039" name="TextBox 1038">
                          <a:extLst>
                            <a:ext uri="{FF2B5EF4-FFF2-40B4-BE49-F238E27FC236}">
                              <a16:creationId xmlns:a16="http://schemas.microsoft.com/office/drawing/2014/main" id="{481A7736-46A8-E4B3-25BB-EE05B4127D4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78470" y="3532940"/>
                          <a:ext cx="547192" cy="19024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36000" tIns="18000" rIns="36000" bIns="18000" rtlCol="0" anchor="ctr" anchorCtr="0">
                          <a:spAutoFit/>
                        </a:bodyPr>
                        <a:lstStyle/>
                        <a:p>
                          <a:r>
                            <a:rPr lang="ko-KR" altLang="en-US" sz="10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처녀 자리</a:t>
                          </a:r>
                          <a:endParaRPr lang="en-US" altLang="ko-KR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208" name="그룹 1207">
                      <a:extLst>
                        <a:ext uri="{FF2B5EF4-FFF2-40B4-BE49-F238E27FC236}">
                          <a16:creationId xmlns:a16="http://schemas.microsoft.com/office/drawing/2014/main" id="{41A8E679-898F-62B3-1C06-E0772D7934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40889" y="3971250"/>
                      <a:ext cx="1287786" cy="767592"/>
                      <a:chOff x="5640889" y="3971250"/>
                      <a:chExt cx="1287786" cy="767592"/>
                    </a:xfrm>
                  </p:grpSpPr>
                  <p:grpSp>
                    <p:nvGrpSpPr>
                      <p:cNvPr id="1094" name="그룹 1093">
                        <a:extLst>
                          <a:ext uri="{FF2B5EF4-FFF2-40B4-BE49-F238E27FC236}">
                            <a16:creationId xmlns:a16="http://schemas.microsoft.com/office/drawing/2014/main" id="{3ED07A68-2FD2-69AE-D843-6A0B94770D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40889" y="3971250"/>
                        <a:ext cx="547192" cy="767592"/>
                        <a:chOff x="5618455" y="3915703"/>
                        <a:chExt cx="547192" cy="767592"/>
                      </a:xfrm>
                    </p:grpSpPr>
                    <p:grpSp>
                      <p:nvGrpSpPr>
                        <p:cNvPr id="35" name="그룹 34">
                          <a:extLst>
                            <a:ext uri="{FF2B5EF4-FFF2-40B4-BE49-F238E27FC236}">
                              <a16:creationId xmlns:a16="http://schemas.microsoft.com/office/drawing/2014/main" id="{AF0FC212-5264-284E-7E21-F56DDE37D6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20251" y="3915703"/>
                          <a:ext cx="543600" cy="543600"/>
                          <a:chOff x="12142008" y="2110989"/>
                          <a:chExt cx="1110207" cy="1110207"/>
                        </a:xfrm>
                      </p:grpSpPr>
                      <p:sp>
                        <p:nvSpPr>
                          <p:cNvPr id="39" name="타원 38">
                            <a:extLst>
                              <a:ext uri="{FF2B5EF4-FFF2-40B4-BE49-F238E27FC236}">
                                <a16:creationId xmlns:a16="http://schemas.microsoft.com/office/drawing/2014/main" id="{224382F0-1A4A-36CF-EABD-3370CB25F23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192045" y="2161026"/>
                            <a:ext cx="1010132" cy="1010132"/>
                          </a:xfrm>
                          <a:prstGeom prst="ellipse">
                            <a:avLst/>
                          </a:prstGeom>
                          <a:noFill/>
                          <a:ln w="6350">
                            <a:solidFill>
                              <a:srgbClr val="D0D0D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40" name="그림 39" descr="스케치, 텍스트, 그림, 도표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691F9FE-41DA-21FD-2910-E7380E352F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606" t="29360" r="52577" b="56998"/>
                          <a:stretch/>
                        </p:blipFill>
                        <p:spPr>
                          <a:xfrm>
                            <a:off x="12229332" y="2198313"/>
                            <a:ext cx="935559" cy="935559"/>
                          </a:xfrm>
                          <a:prstGeom prst="ellipse">
                            <a:avLst/>
                          </a:prstGeom>
                        </p:spPr>
                      </p:pic>
                      <p:sp>
                        <p:nvSpPr>
                          <p:cNvPr id="41" name="타원 40">
                            <a:extLst>
                              <a:ext uri="{FF2B5EF4-FFF2-40B4-BE49-F238E27FC236}">
                                <a16:creationId xmlns:a16="http://schemas.microsoft.com/office/drawing/2014/main" id="{F6D9F631-B94D-A2C7-F2E0-8E0296630C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142008" y="2110989"/>
                            <a:ext cx="1110207" cy="1110207"/>
                          </a:xfrm>
                          <a:prstGeom prst="ellipse">
                            <a:avLst/>
                          </a:prstGeom>
                          <a:noFill/>
                          <a:ln w="6350">
                            <a:solidFill>
                              <a:srgbClr val="D0D0D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046" name="TextBox 1045">
                          <a:extLst>
                            <a:ext uri="{FF2B5EF4-FFF2-40B4-BE49-F238E27FC236}">
                              <a16:creationId xmlns:a16="http://schemas.microsoft.com/office/drawing/2014/main" id="{B79D1190-0F1A-2AD5-4DC2-A31DF8130D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8455" y="4493055"/>
                          <a:ext cx="547192" cy="19024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36000" tIns="18000" rIns="36000" bIns="18000" rtlCol="0" anchor="ctr" anchorCtr="0">
                          <a:spAutoFit/>
                        </a:bodyPr>
                        <a:lstStyle/>
                        <a:p>
                          <a:r>
                            <a:rPr lang="ko-KR" altLang="en-US" sz="10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사수 자리</a:t>
                          </a:r>
                          <a:endParaRPr lang="en-US" altLang="ko-KR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095" name="그룹 1094">
                        <a:extLst>
                          <a:ext uri="{FF2B5EF4-FFF2-40B4-BE49-F238E27FC236}">
                            <a16:creationId xmlns:a16="http://schemas.microsoft.com/office/drawing/2014/main" id="{F1E78CD9-FED1-8B1C-3F25-491CD580B6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70875" y="3971250"/>
                        <a:ext cx="657800" cy="767592"/>
                        <a:chOff x="6265795" y="3915703"/>
                        <a:chExt cx="657800" cy="767592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FA79DC0F-2D83-D3C6-956C-2ED0B108A6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22895" y="3915703"/>
                          <a:ext cx="543600" cy="543600"/>
                          <a:chOff x="12394538" y="3885065"/>
                          <a:chExt cx="1110207" cy="1110207"/>
                        </a:xfrm>
                      </p:grpSpPr>
                      <p:sp>
                        <p:nvSpPr>
                          <p:cNvPr id="43" name="타원 42">
                            <a:extLst>
                              <a:ext uri="{FF2B5EF4-FFF2-40B4-BE49-F238E27FC236}">
                                <a16:creationId xmlns:a16="http://schemas.microsoft.com/office/drawing/2014/main" id="{1DD10B33-E39F-EA73-B2FA-3D4E27CA17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444575" y="3935102"/>
                            <a:ext cx="1010132" cy="1010132"/>
                          </a:xfrm>
                          <a:prstGeom prst="ellipse">
                            <a:avLst/>
                          </a:prstGeom>
                          <a:noFill/>
                          <a:ln w="6350">
                            <a:solidFill>
                              <a:srgbClr val="D0D0D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44" name="그림 43" descr="스케치, 텍스트, 그림, 도표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FF7DDB92-022E-DAC4-E775-BB1C12BD012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343" t="52946" r="52101" b="32386"/>
                          <a:stretch/>
                        </p:blipFill>
                        <p:spPr>
                          <a:xfrm>
                            <a:off x="12446685" y="3937212"/>
                            <a:ext cx="1005912" cy="1005912"/>
                          </a:xfrm>
                          <a:prstGeom prst="ellipse">
                            <a:avLst/>
                          </a:prstGeom>
                        </p:spPr>
                      </p:pic>
                      <p:sp>
                        <p:nvSpPr>
                          <p:cNvPr id="45" name="타원 44">
                            <a:extLst>
                              <a:ext uri="{FF2B5EF4-FFF2-40B4-BE49-F238E27FC236}">
                                <a16:creationId xmlns:a16="http://schemas.microsoft.com/office/drawing/2014/main" id="{359BB6C8-1E72-8C03-16BC-0113350214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394538" y="3885065"/>
                            <a:ext cx="1110207" cy="1110207"/>
                          </a:xfrm>
                          <a:prstGeom prst="ellipse">
                            <a:avLst/>
                          </a:prstGeom>
                          <a:noFill/>
                          <a:ln w="6350">
                            <a:solidFill>
                              <a:srgbClr val="D0D0D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088" name="TextBox 1087">
                          <a:extLst>
                            <a:ext uri="{FF2B5EF4-FFF2-40B4-BE49-F238E27FC236}">
                              <a16:creationId xmlns:a16="http://schemas.microsoft.com/office/drawing/2014/main" id="{99EC31AC-55C2-8516-960B-BFF1A5894A4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65795" y="4493055"/>
                          <a:ext cx="657800" cy="19024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36000" tIns="18000" rIns="36000" bIns="18000" rtlCol="0" anchor="ctr" anchorCtr="0">
                          <a:spAutoFit/>
                        </a:bodyPr>
                        <a:lstStyle/>
                        <a:p>
                          <a:r>
                            <a:rPr lang="ko-KR" altLang="en-US" sz="10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물고기 자리</a:t>
                          </a:r>
                          <a:endParaRPr lang="en-US" altLang="ko-KR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000235C-0609-33B6-D482-86811A7D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3735" y="2976870"/>
                    <a:ext cx="1450581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380304D0-11DE-8AF4-3BCC-82CF37BBD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3735" y="3881130"/>
                    <a:ext cx="1450581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66" name="그룹 1265">
              <a:extLst>
                <a:ext uri="{FF2B5EF4-FFF2-40B4-BE49-F238E27FC236}">
                  <a16:creationId xmlns:a16="http://schemas.microsoft.com/office/drawing/2014/main" id="{8AF47049-2181-C3A0-DDDA-B6C09B5E9CC2}"/>
                </a:ext>
              </a:extLst>
            </p:cNvPr>
            <p:cNvGrpSpPr/>
            <p:nvPr/>
          </p:nvGrpSpPr>
          <p:grpSpPr>
            <a:xfrm>
              <a:off x="1634427" y="4789676"/>
              <a:ext cx="4884942" cy="1697485"/>
              <a:chOff x="1634427" y="4789676"/>
              <a:chExt cx="4884942" cy="1697485"/>
            </a:xfrm>
          </p:grpSpPr>
          <p:sp>
            <p:nvSpPr>
              <p:cNvPr id="1219" name="직사각형 1218">
                <a:extLst>
                  <a:ext uri="{FF2B5EF4-FFF2-40B4-BE49-F238E27FC236}">
                    <a16:creationId xmlns:a16="http://schemas.microsoft.com/office/drawing/2014/main" id="{8034F3E7-B5DB-5340-FBC1-064DE6709F71}"/>
                  </a:ext>
                </a:extLst>
              </p:cNvPr>
              <p:cNvSpPr/>
              <p:nvPr/>
            </p:nvSpPr>
            <p:spPr>
              <a:xfrm>
                <a:off x="1634427" y="4789676"/>
                <a:ext cx="4884942" cy="1697485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glow rad="76200">
                  <a:schemeClr val="tx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24" name="그룹 1223">
                <a:extLst>
                  <a:ext uri="{FF2B5EF4-FFF2-40B4-BE49-F238E27FC236}">
                    <a16:creationId xmlns:a16="http://schemas.microsoft.com/office/drawing/2014/main" id="{0E21D1D5-D57C-2022-BAE1-FFE6D184429F}"/>
                  </a:ext>
                </a:extLst>
              </p:cNvPr>
              <p:cNvGrpSpPr/>
              <p:nvPr/>
            </p:nvGrpSpPr>
            <p:grpSpPr>
              <a:xfrm>
                <a:off x="3798267" y="4837809"/>
                <a:ext cx="557262" cy="557262"/>
                <a:chOff x="3819722" y="4837809"/>
                <a:chExt cx="557262" cy="557262"/>
              </a:xfrm>
            </p:grpSpPr>
            <p:pic>
              <p:nvPicPr>
                <p:cNvPr id="1040" name="그림 1039" descr="그림, 상징, 원, 스케치이(가) 표시된 사진&#10;&#10;자동 생성된 설명">
                  <a:extLst>
                    <a:ext uri="{FF2B5EF4-FFF2-40B4-BE49-F238E27FC236}">
                      <a16:creationId xmlns:a16="http://schemas.microsoft.com/office/drawing/2014/main" id="{39A6D562-36AD-3B02-9B58-E487FE829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9722" y="4837809"/>
                  <a:ext cx="557262" cy="557262"/>
                </a:xfrm>
                <a:prstGeom prst="rect">
                  <a:avLst/>
                </a:prstGeom>
                <a:effectLst>
                  <a:glow rad="38100">
                    <a:schemeClr val="tx1"/>
                  </a:glow>
                </a:effectLst>
              </p:spPr>
            </p:pic>
            <p:sp>
              <p:nvSpPr>
                <p:cNvPr id="1220" name="TextBox 1219">
                  <a:extLst>
                    <a:ext uri="{FF2B5EF4-FFF2-40B4-BE49-F238E27FC236}">
                      <a16:creationId xmlns:a16="http://schemas.microsoft.com/office/drawing/2014/main" id="{2ED35AF2-8BEC-8846-4437-DB6D40E5A7C8}"/>
                    </a:ext>
                  </a:extLst>
                </p:cNvPr>
                <p:cNvSpPr txBox="1"/>
                <p:nvPr/>
              </p:nvSpPr>
              <p:spPr>
                <a:xfrm>
                  <a:off x="3976525" y="5225794"/>
                  <a:ext cx="243656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1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</a:t>
                  </a:r>
                  <a:endParaRPr lang="en-US" altLang="ko-KR" sz="1100" dirty="0">
                    <a:solidFill>
                      <a:srgbClr val="D4CFC5"/>
                    </a:solidFill>
                    <a:effectLst>
                      <a:glow rad="1905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265" name="그룹 1264">
                <a:extLst>
                  <a:ext uri="{FF2B5EF4-FFF2-40B4-BE49-F238E27FC236}">
                    <a16:creationId xmlns:a16="http://schemas.microsoft.com/office/drawing/2014/main" id="{97D1A09C-DE51-F492-0D38-149878DB699A}"/>
                  </a:ext>
                </a:extLst>
              </p:cNvPr>
              <p:cNvGrpSpPr/>
              <p:nvPr/>
            </p:nvGrpSpPr>
            <p:grpSpPr>
              <a:xfrm>
                <a:off x="1758174" y="5600298"/>
                <a:ext cx="4637448" cy="769231"/>
                <a:chOff x="1760676" y="5554578"/>
                <a:chExt cx="4637448" cy="769231"/>
              </a:xfrm>
            </p:grpSpPr>
            <p:grpSp>
              <p:nvGrpSpPr>
                <p:cNvPr id="1256" name="그룹 1255">
                  <a:extLst>
                    <a:ext uri="{FF2B5EF4-FFF2-40B4-BE49-F238E27FC236}">
                      <a16:creationId xmlns:a16="http://schemas.microsoft.com/office/drawing/2014/main" id="{926C2A4A-D179-1F32-6F18-725BA7337EC4}"/>
                    </a:ext>
                  </a:extLst>
                </p:cNvPr>
                <p:cNvGrpSpPr/>
                <p:nvPr/>
              </p:nvGrpSpPr>
              <p:grpSpPr>
                <a:xfrm>
                  <a:off x="1760676" y="5554578"/>
                  <a:ext cx="543600" cy="769231"/>
                  <a:chOff x="1760676" y="5554578"/>
                  <a:chExt cx="543600" cy="769231"/>
                </a:xfrm>
              </p:grpSpPr>
              <p:grpSp>
                <p:nvGrpSpPr>
                  <p:cNvPr id="1225" name="그룹 1224">
                    <a:extLst>
                      <a:ext uri="{FF2B5EF4-FFF2-40B4-BE49-F238E27FC236}">
                        <a16:creationId xmlns:a16="http://schemas.microsoft.com/office/drawing/2014/main" id="{4E2C2C5D-1C11-F276-5CFC-4068A642A8C0}"/>
                      </a:ext>
                    </a:extLst>
                  </p:cNvPr>
                  <p:cNvGrpSpPr/>
                  <p:nvPr/>
                </p:nvGrpSpPr>
                <p:grpSpPr>
                  <a:xfrm>
                    <a:off x="1760676" y="5554578"/>
                    <a:ext cx="543600" cy="543600"/>
                    <a:chOff x="12394538" y="3885065"/>
                    <a:chExt cx="1110207" cy="1110207"/>
                  </a:xfrm>
                </p:grpSpPr>
                <p:sp>
                  <p:nvSpPr>
                    <p:cNvPr id="1226" name="타원 1225">
                      <a:extLst>
                        <a:ext uri="{FF2B5EF4-FFF2-40B4-BE49-F238E27FC236}">
                          <a16:creationId xmlns:a16="http://schemas.microsoft.com/office/drawing/2014/main" id="{09B7EE4A-5CBD-7ED3-D364-2EEDC1C3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8" name="타원 1227">
                      <a:extLst>
                        <a:ext uri="{FF2B5EF4-FFF2-40B4-BE49-F238E27FC236}">
                          <a16:creationId xmlns:a16="http://schemas.microsoft.com/office/drawing/2014/main" id="{1D62DD0F-247F-2F7F-ED08-3421A290E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49" name="TextBox 1248">
                    <a:extLst>
                      <a:ext uri="{FF2B5EF4-FFF2-40B4-BE49-F238E27FC236}">
                        <a16:creationId xmlns:a16="http://schemas.microsoft.com/office/drawing/2014/main" id="{973B4199-A2CD-019A-B35A-19348B84B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67697" y="6133569"/>
                    <a:ext cx="529559" cy="190240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257" name="그룹 1256">
                  <a:extLst>
                    <a:ext uri="{FF2B5EF4-FFF2-40B4-BE49-F238E27FC236}">
                      <a16:creationId xmlns:a16="http://schemas.microsoft.com/office/drawing/2014/main" id="{E37FADB1-1C9D-3FA1-EBDC-299EEEC7AF94}"/>
                    </a:ext>
                  </a:extLst>
                </p:cNvPr>
                <p:cNvGrpSpPr/>
                <p:nvPr/>
              </p:nvGrpSpPr>
              <p:grpSpPr>
                <a:xfrm>
                  <a:off x="2579446" y="5554578"/>
                  <a:ext cx="543600" cy="769231"/>
                  <a:chOff x="2584286" y="5554578"/>
                  <a:chExt cx="543600" cy="769231"/>
                </a:xfrm>
              </p:grpSpPr>
              <p:grpSp>
                <p:nvGrpSpPr>
                  <p:cNvPr id="1229" name="그룹 1228">
                    <a:extLst>
                      <a:ext uri="{FF2B5EF4-FFF2-40B4-BE49-F238E27FC236}">
                        <a16:creationId xmlns:a16="http://schemas.microsoft.com/office/drawing/2014/main" id="{A4498DA8-9F1E-B4C2-AF3D-71859FC03960}"/>
                      </a:ext>
                    </a:extLst>
                  </p:cNvPr>
                  <p:cNvGrpSpPr/>
                  <p:nvPr/>
                </p:nvGrpSpPr>
                <p:grpSpPr>
                  <a:xfrm>
                    <a:off x="2584286" y="5554578"/>
                    <a:ext cx="543600" cy="543600"/>
                    <a:chOff x="12394538" y="3885065"/>
                    <a:chExt cx="1110207" cy="1110207"/>
                  </a:xfrm>
                </p:grpSpPr>
                <p:sp>
                  <p:nvSpPr>
                    <p:cNvPr id="1230" name="타원 1229">
                      <a:extLst>
                        <a:ext uri="{FF2B5EF4-FFF2-40B4-BE49-F238E27FC236}">
                          <a16:creationId xmlns:a16="http://schemas.microsoft.com/office/drawing/2014/main" id="{5A43A033-E1B9-4AA2-18B1-EB219E04B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1" name="타원 1230">
                      <a:extLst>
                        <a:ext uri="{FF2B5EF4-FFF2-40B4-BE49-F238E27FC236}">
                          <a16:creationId xmlns:a16="http://schemas.microsoft.com/office/drawing/2014/main" id="{21DFDAA1-F243-F867-7EB9-2F616B1AC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50" name="TextBox 1249">
                    <a:extLst>
                      <a:ext uri="{FF2B5EF4-FFF2-40B4-BE49-F238E27FC236}">
                        <a16:creationId xmlns:a16="http://schemas.microsoft.com/office/drawing/2014/main" id="{D560EB41-8EFC-B2EF-A97B-370F8991593D}"/>
                      </a:ext>
                    </a:extLst>
                  </p:cNvPr>
                  <p:cNvSpPr txBox="1"/>
                  <p:nvPr/>
                </p:nvSpPr>
                <p:spPr>
                  <a:xfrm>
                    <a:off x="2591307" y="6133569"/>
                    <a:ext cx="529559" cy="190240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B6637EB2-2742-876D-4314-17A80DD4B900}"/>
                    </a:ext>
                  </a:extLst>
                </p:cNvPr>
                <p:cNvGrpSpPr/>
                <p:nvPr/>
              </p:nvGrpSpPr>
              <p:grpSpPr>
                <a:xfrm>
                  <a:off x="3398216" y="5554578"/>
                  <a:ext cx="543600" cy="769231"/>
                  <a:chOff x="3417340" y="5554578"/>
                  <a:chExt cx="543600" cy="769231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78B283D6-237E-A8BA-97E9-086A40652B61}"/>
                      </a:ext>
                    </a:extLst>
                  </p:cNvPr>
                  <p:cNvGrpSpPr/>
                  <p:nvPr/>
                </p:nvGrpSpPr>
                <p:grpSpPr>
                  <a:xfrm>
                    <a:off x="3417340" y="5554578"/>
                    <a:ext cx="543600" cy="543600"/>
                    <a:chOff x="12394538" y="3885065"/>
                    <a:chExt cx="1110207" cy="1110207"/>
                  </a:xfrm>
                </p:grpSpPr>
                <p:sp>
                  <p:nvSpPr>
                    <p:cNvPr id="1233" name="타원 1232">
                      <a:extLst>
                        <a:ext uri="{FF2B5EF4-FFF2-40B4-BE49-F238E27FC236}">
                          <a16:creationId xmlns:a16="http://schemas.microsoft.com/office/drawing/2014/main" id="{043635C8-83D1-ACB0-0FB5-0447FF7A5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4" name="타원 1233">
                      <a:extLst>
                        <a:ext uri="{FF2B5EF4-FFF2-40B4-BE49-F238E27FC236}">
                          <a16:creationId xmlns:a16="http://schemas.microsoft.com/office/drawing/2014/main" id="{7C88703A-41A4-6309-B3E4-CEE01353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51" name="TextBox 1250">
                    <a:extLst>
                      <a:ext uri="{FF2B5EF4-FFF2-40B4-BE49-F238E27FC236}">
                        <a16:creationId xmlns:a16="http://schemas.microsoft.com/office/drawing/2014/main" id="{A8F39E72-8088-1871-8353-65C6262C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3424361" y="6133569"/>
                    <a:ext cx="529559" cy="190240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259" name="그룹 1258">
                  <a:extLst>
                    <a:ext uri="{FF2B5EF4-FFF2-40B4-BE49-F238E27FC236}">
                      <a16:creationId xmlns:a16="http://schemas.microsoft.com/office/drawing/2014/main" id="{A7C8A560-6429-2A6F-838E-658EB30F113C}"/>
                    </a:ext>
                  </a:extLst>
                </p:cNvPr>
                <p:cNvGrpSpPr/>
                <p:nvPr/>
              </p:nvGrpSpPr>
              <p:grpSpPr>
                <a:xfrm>
                  <a:off x="4216986" y="5554578"/>
                  <a:ext cx="543600" cy="769231"/>
                  <a:chOff x="4240949" y="5554578"/>
                  <a:chExt cx="543600" cy="769231"/>
                </a:xfrm>
              </p:grpSpPr>
              <p:grpSp>
                <p:nvGrpSpPr>
                  <p:cNvPr id="1235" name="그룹 1234">
                    <a:extLst>
                      <a:ext uri="{FF2B5EF4-FFF2-40B4-BE49-F238E27FC236}">
                        <a16:creationId xmlns:a16="http://schemas.microsoft.com/office/drawing/2014/main" id="{437CF1BB-26F4-E9A0-087F-84D4D4602E9F}"/>
                      </a:ext>
                    </a:extLst>
                  </p:cNvPr>
                  <p:cNvGrpSpPr/>
                  <p:nvPr/>
                </p:nvGrpSpPr>
                <p:grpSpPr>
                  <a:xfrm>
                    <a:off x="4240949" y="5554578"/>
                    <a:ext cx="543600" cy="543600"/>
                    <a:chOff x="12394538" y="3885065"/>
                    <a:chExt cx="1110207" cy="1110207"/>
                  </a:xfrm>
                </p:grpSpPr>
                <p:sp>
                  <p:nvSpPr>
                    <p:cNvPr id="1236" name="타원 1235">
                      <a:extLst>
                        <a:ext uri="{FF2B5EF4-FFF2-40B4-BE49-F238E27FC236}">
                          <a16:creationId xmlns:a16="http://schemas.microsoft.com/office/drawing/2014/main" id="{49003F1D-1386-0A60-8921-2D2B18FA3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37" name="타원 1236">
                      <a:extLst>
                        <a:ext uri="{FF2B5EF4-FFF2-40B4-BE49-F238E27FC236}">
                          <a16:creationId xmlns:a16="http://schemas.microsoft.com/office/drawing/2014/main" id="{591E3BCC-FEA3-D5B8-06B7-C5212BF50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52" name="TextBox 1251">
                    <a:extLst>
                      <a:ext uri="{FF2B5EF4-FFF2-40B4-BE49-F238E27FC236}">
                        <a16:creationId xmlns:a16="http://schemas.microsoft.com/office/drawing/2014/main" id="{C995235D-870B-326E-B542-5F2E8A888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970" y="6133569"/>
                    <a:ext cx="529559" cy="190240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260" name="그룹 1259">
                  <a:extLst>
                    <a:ext uri="{FF2B5EF4-FFF2-40B4-BE49-F238E27FC236}">
                      <a16:creationId xmlns:a16="http://schemas.microsoft.com/office/drawing/2014/main" id="{03F68AD8-A74E-BDDF-F3DE-6B30AB45AC28}"/>
                    </a:ext>
                  </a:extLst>
                </p:cNvPr>
                <p:cNvGrpSpPr/>
                <p:nvPr/>
              </p:nvGrpSpPr>
              <p:grpSpPr>
                <a:xfrm>
                  <a:off x="5035756" y="5554578"/>
                  <a:ext cx="543600" cy="769231"/>
                  <a:chOff x="4964167" y="5554578"/>
                  <a:chExt cx="543600" cy="769231"/>
                </a:xfrm>
              </p:grpSpPr>
              <p:grpSp>
                <p:nvGrpSpPr>
                  <p:cNvPr id="1243" name="그룹 1242">
                    <a:extLst>
                      <a:ext uri="{FF2B5EF4-FFF2-40B4-BE49-F238E27FC236}">
                        <a16:creationId xmlns:a16="http://schemas.microsoft.com/office/drawing/2014/main" id="{2409FA10-E67C-C6BE-D8B7-CE28E26635FF}"/>
                      </a:ext>
                    </a:extLst>
                  </p:cNvPr>
                  <p:cNvGrpSpPr/>
                  <p:nvPr/>
                </p:nvGrpSpPr>
                <p:grpSpPr>
                  <a:xfrm>
                    <a:off x="4964167" y="5554578"/>
                    <a:ext cx="543600" cy="543600"/>
                    <a:chOff x="12394538" y="3885065"/>
                    <a:chExt cx="1110207" cy="1110207"/>
                  </a:xfrm>
                </p:grpSpPr>
                <p:sp>
                  <p:nvSpPr>
                    <p:cNvPr id="1244" name="타원 1243">
                      <a:extLst>
                        <a:ext uri="{FF2B5EF4-FFF2-40B4-BE49-F238E27FC236}">
                          <a16:creationId xmlns:a16="http://schemas.microsoft.com/office/drawing/2014/main" id="{D0DD0E9D-DB5E-EF18-F0FD-BDBAADF87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45" name="타원 1244">
                      <a:extLst>
                        <a:ext uri="{FF2B5EF4-FFF2-40B4-BE49-F238E27FC236}">
                          <a16:creationId xmlns:a16="http://schemas.microsoft.com/office/drawing/2014/main" id="{5A9A0346-6BAA-6D7F-672C-5D531A93B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54" name="TextBox 1253">
                    <a:extLst>
                      <a:ext uri="{FF2B5EF4-FFF2-40B4-BE49-F238E27FC236}">
                        <a16:creationId xmlns:a16="http://schemas.microsoft.com/office/drawing/2014/main" id="{4C1B0985-F5F4-A355-5615-D06B9F5B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188" y="6133569"/>
                    <a:ext cx="529559" cy="190240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261" name="그룹 1260">
                  <a:extLst>
                    <a:ext uri="{FF2B5EF4-FFF2-40B4-BE49-F238E27FC236}">
                      <a16:creationId xmlns:a16="http://schemas.microsoft.com/office/drawing/2014/main" id="{BD9D4902-86DC-B4CB-FDB1-FA50AA52319E}"/>
                    </a:ext>
                  </a:extLst>
                </p:cNvPr>
                <p:cNvGrpSpPr/>
                <p:nvPr/>
              </p:nvGrpSpPr>
              <p:grpSpPr>
                <a:xfrm>
                  <a:off x="5854524" y="5554578"/>
                  <a:ext cx="543600" cy="769231"/>
                  <a:chOff x="5787776" y="5554578"/>
                  <a:chExt cx="543600" cy="769231"/>
                </a:xfrm>
              </p:grpSpPr>
              <p:grpSp>
                <p:nvGrpSpPr>
                  <p:cNvPr id="1246" name="그룹 1245">
                    <a:extLst>
                      <a:ext uri="{FF2B5EF4-FFF2-40B4-BE49-F238E27FC236}">
                        <a16:creationId xmlns:a16="http://schemas.microsoft.com/office/drawing/2014/main" id="{DED181F5-A5F0-F267-EE48-FD555DC353BF}"/>
                      </a:ext>
                    </a:extLst>
                  </p:cNvPr>
                  <p:cNvGrpSpPr/>
                  <p:nvPr/>
                </p:nvGrpSpPr>
                <p:grpSpPr>
                  <a:xfrm>
                    <a:off x="5787776" y="5554578"/>
                    <a:ext cx="543600" cy="543600"/>
                    <a:chOff x="12394538" y="3885065"/>
                    <a:chExt cx="1110207" cy="1110207"/>
                  </a:xfrm>
                </p:grpSpPr>
                <p:sp>
                  <p:nvSpPr>
                    <p:cNvPr id="1247" name="타원 1246">
                      <a:extLst>
                        <a:ext uri="{FF2B5EF4-FFF2-40B4-BE49-F238E27FC236}">
                          <a16:creationId xmlns:a16="http://schemas.microsoft.com/office/drawing/2014/main" id="{0EE25D41-5B7F-CB2E-A2CF-15E14C6AD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48" name="타원 1247">
                      <a:extLst>
                        <a:ext uri="{FF2B5EF4-FFF2-40B4-BE49-F238E27FC236}">
                          <a16:creationId xmlns:a16="http://schemas.microsoft.com/office/drawing/2014/main" id="{F89CA3EA-3C73-651E-CF11-1DB65D0BB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55" name="TextBox 1254">
                    <a:extLst>
                      <a:ext uri="{FF2B5EF4-FFF2-40B4-BE49-F238E27FC236}">
                        <a16:creationId xmlns:a16="http://schemas.microsoft.com/office/drawing/2014/main" id="{7960D938-0F4A-26B4-BE7A-1768388F78D4}"/>
                      </a:ext>
                    </a:extLst>
                  </p:cNvPr>
                  <p:cNvSpPr txBox="1"/>
                  <p:nvPr/>
                </p:nvSpPr>
                <p:spPr>
                  <a:xfrm>
                    <a:off x="5794797" y="6133569"/>
                    <a:ext cx="529559" cy="190240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</p:grpSp>
          <p:cxnSp>
            <p:nvCxnSpPr>
              <p:cNvPr id="1262" name="직선 연결선 1261">
                <a:extLst>
                  <a:ext uri="{FF2B5EF4-FFF2-40B4-BE49-F238E27FC236}">
                    <a16:creationId xmlns:a16="http://schemas.microsoft.com/office/drawing/2014/main" id="{7B63231B-3BD3-ECB9-A9DA-3BFDA4F87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3325" y="5503167"/>
                <a:ext cx="4847146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7" name="그룹 1276">
            <a:extLst>
              <a:ext uri="{FF2B5EF4-FFF2-40B4-BE49-F238E27FC236}">
                <a16:creationId xmlns:a16="http://schemas.microsoft.com/office/drawing/2014/main" id="{C5933FC3-48A5-8EDF-7FF7-EE2AB18C7AFE}"/>
              </a:ext>
            </a:extLst>
          </p:cNvPr>
          <p:cNvGrpSpPr/>
          <p:nvPr/>
        </p:nvGrpSpPr>
        <p:grpSpPr>
          <a:xfrm>
            <a:off x="1460890" y="1085980"/>
            <a:ext cx="2760416" cy="252890"/>
            <a:chOff x="1460890" y="1085980"/>
            <a:chExt cx="2760416" cy="252890"/>
          </a:xfrm>
        </p:grpSpPr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8022777-F3D8-DD40-423E-179FD4E57AFE}"/>
                </a:ext>
              </a:extLst>
            </p:cNvPr>
            <p:cNvSpPr txBox="1"/>
            <p:nvPr/>
          </p:nvSpPr>
          <p:spPr>
            <a:xfrm>
              <a:off x="2370771" y="1085980"/>
              <a:ext cx="1850535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게이지의 버튼 클릭</a:t>
              </a:r>
              <a:endPara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7894A642-E470-F8E5-10F8-4EF06A1D9C1F}"/>
                </a:ext>
              </a:extLst>
            </p:cNvPr>
            <p:cNvCxnSpPr>
              <a:cxnSpLocks/>
              <a:stCxn id="1270" idx="2"/>
            </p:cNvCxnSpPr>
            <p:nvPr/>
          </p:nvCxnSpPr>
          <p:spPr>
            <a:xfrm>
              <a:off x="1913272" y="1338870"/>
              <a:ext cx="230803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2791C867-84D3-735E-537C-997775984E79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목록 창</a:t>
              </a:r>
            </a:p>
          </p:txBody>
        </p: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B07E8B89-CD9D-942C-4D6F-C70EEB53D79F}"/>
              </a:ext>
            </a:extLst>
          </p:cNvPr>
          <p:cNvSpPr txBox="1"/>
          <p:nvPr/>
        </p:nvSpPr>
        <p:spPr>
          <a:xfrm>
            <a:off x="4829585" y="1163734"/>
            <a:ext cx="1859483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아르카나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덱을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확인하는 방법과 같습니다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37FF55AD-E2F9-B689-758E-72ABB43A299F}"/>
              </a:ext>
            </a:extLst>
          </p:cNvPr>
          <p:cNvGrpSpPr/>
          <p:nvPr/>
        </p:nvGrpSpPr>
        <p:grpSpPr>
          <a:xfrm>
            <a:off x="7008250" y="1085980"/>
            <a:ext cx="2623852" cy="252890"/>
            <a:chOff x="1460890" y="1085980"/>
            <a:chExt cx="2623852" cy="252890"/>
          </a:xfrm>
        </p:grpSpPr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0DD568FE-C41F-9958-261D-E5DD5A638700}"/>
                </a:ext>
              </a:extLst>
            </p:cNvPr>
            <p:cNvSpPr txBox="1"/>
            <p:nvPr/>
          </p:nvSpPr>
          <p:spPr>
            <a:xfrm>
              <a:off x="2365653" y="1085980"/>
              <a:ext cx="1719089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아이콘에 마우스 </a:t>
              </a:r>
              <a:r>
                <a: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Hover</a:t>
              </a:r>
            </a:p>
          </p:txBody>
        </p:sp>
        <p:cxnSp>
          <p:nvCxnSpPr>
            <p:cNvPr id="1280" name="직선 연결선 1279">
              <a:extLst>
                <a:ext uri="{FF2B5EF4-FFF2-40B4-BE49-F238E27FC236}">
                  <a16:creationId xmlns:a16="http://schemas.microsoft.com/office/drawing/2014/main" id="{EC8B73B4-4ADB-EF17-8A14-5BB0CDE99D3A}"/>
                </a:ext>
              </a:extLst>
            </p:cNvPr>
            <p:cNvCxnSpPr>
              <a:cxnSpLocks/>
              <a:stCxn id="1281" idx="2"/>
            </p:cNvCxnSpPr>
            <p:nvPr/>
          </p:nvCxnSpPr>
          <p:spPr>
            <a:xfrm>
              <a:off x="1913272" y="1338870"/>
              <a:ext cx="205124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35BB6911-F303-4B59-F859-053B98BE4454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정보 창</a:t>
              </a:r>
            </a:p>
          </p:txBody>
        </p:sp>
      </p:grpSp>
      <p:grpSp>
        <p:nvGrpSpPr>
          <p:cNvPr id="1314" name="그룹 1313">
            <a:extLst>
              <a:ext uri="{FF2B5EF4-FFF2-40B4-BE49-F238E27FC236}">
                <a16:creationId xmlns:a16="http://schemas.microsoft.com/office/drawing/2014/main" id="{A2C47844-D17A-6F54-10E5-B44486B1AF71}"/>
              </a:ext>
            </a:extLst>
          </p:cNvPr>
          <p:cNvGrpSpPr/>
          <p:nvPr/>
        </p:nvGrpSpPr>
        <p:grpSpPr>
          <a:xfrm>
            <a:off x="7014315" y="1776693"/>
            <a:ext cx="2617787" cy="1930087"/>
            <a:chOff x="8859769" y="1411899"/>
            <a:chExt cx="2617787" cy="1930087"/>
          </a:xfrm>
        </p:grpSpPr>
        <p:sp>
          <p:nvSpPr>
            <p:cNvPr id="1286" name="직사각형 1285">
              <a:extLst>
                <a:ext uri="{FF2B5EF4-FFF2-40B4-BE49-F238E27FC236}">
                  <a16:creationId xmlns:a16="http://schemas.microsoft.com/office/drawing/2014/main" id="{7B978F75-8CAF-1D12-B993-B98EBDBC213F}"/>
                </a:ext>
              </a:extLst>
            </p:cNvPr>
            <p:cNvSpPr/>
            <p:nvPr/>
          </p:nvSpPr>
          <p:spPr>
            <a:xfrm>
              <a:off x="8859769" y="1714158"/>
              <a:ext cx="2617787" cy="1627828"/>
            </a:xfrm>
            <a:prstGeom prst="rect">
              <a:avLst/>
            </a:prstGeom>
            <a:solidFill>
              <a:srgbClr val="1415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88" name="그룹 1287">
              <a:extLst>
                <a:ext uri="{FF2B5EF4-FFF2-40B4-BE49-F238E27FC236}">
                  <a16:creationId xmlns:a16="http://schemas.microsoft.com/office/drawing/2014/main" id="{52944B56-9C14-ACBD-E049-774891A862C0}"/>
                </a:ext>
              </a:extLst>
            </p:cNvPr>
            <p:cNvGrpSpPr/>
            <p:nvPr/>
          </p:nvGrpSpPr>
          <p:grpSpPr>
            <a:xfrm>
              <a:off x="8859769" y="1411899"/>
              <a:ext cx="2617787" cy="302258"/>
              <a:chOff x="7083640" y="1411899"/>
              <a:chExt cx="2617787" cy="302258"/>
            </a:xfrm>
          </p:grpSpPr>
          <p:sp>
            <p:nvSpPr>
              <p:cNvPr id="1284" name="직사각형 1283">
                <a:extLst>
                  <a:ext uri="{FF2B5EF4-FFF2-40B4-BE49-F238E27FC236}">
                    <a16:creationId xmlns:a16="http://schemas.microsoft.com/office/drawing/2014/main" id="{A197AB1F-19DE-E2FA-AF72-99C1F8E86B63}"/>
                  </a:ext>
                </a:extLst>
              </p:cNvPr>
              <p:cNvSpPr/>
              <p:nvPr/>
            </p:nvSpPr>
            <p:spPr>
              <a:xfrm>
                <a:off x="7083640" y="1411899"/>
                <a:ext cx="2617787" cy="302258"/>
              </a:xfrm>
              <a:prstGeom prst="rect">
                <a:avLst/>
              </a:prstGeom>
              <a:solidFill>
                <a:srgbClr val="0E0F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5" name="TextBox 1284">
                <a:extLst>
                  <a:ext uri="{FF2B5EF4-FFF2-40B4-BE49-F238E27FC236}">
                    <a16:creationId xmlns:a16="http://schemas.microsoft.com/office/drawing/2014/main" id="{7CFB9FD2-0105-3CE7-28B2-1654F1990BA4}"/>
                  </a:ext>
                </a:extLst>
              </p:cNvPr>
              <p:cNvSpPr txBox="1"/>
              <p:nvPr/>
            </p:nvSpPr>
            <p:spPr>
              <a:xfrm>
                <a:off x="8174524" y="1470695"/>
                <a:ext cx="4360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ko-KR" altLang="en-US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양 자리</a:t>
                </a:r>
                <a:endPara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296" name="그룹 1295">
              <a:extLst>
                <a:ext uri="{FF2B5EF4-FFF2-40B4-BE49-F238E27FC236}">
                  <a16:creationId xmlns:a16="http://schemas.microsoft.com/office/drawing/2014/main" id="{34E652EE-7A7F-CAF2-AC89-544500B763B3}"/>
                </a:ext>
              </a:extLst>
            </p:cNvPr>
            <p:cNvGrpSpPr/>
            <p:nvPr/>
          </p:nvGrpSpPr>
          <p:grpSpPr>
            <a:xfrm>
              <a:off x="8927926" y="1771794"/>
              <a:ext cx="1616678" cy="629818"/>
              <a:chOff x="7151797" y="1771794"/>
              <a:chExt cx="1616678" cy="629818"/>
            </a:xfrm>
          </p:grpSpPr>
          <p:grpSp>
            <p:nvGrpSpPr>
              <p:cNvPr id="1295" name="그룹 1294">
                <a:extLst>
                  <a:ext uri="{FF2B5EF4-FFF2-40B4-BE49-F238E27FC236}">
                    <a16:creationId xmlns:a16="http://schemas.microsoft.com/office/drawing/2014/main" id="{FF40D940-80AE-7B78-CD7E-81EF96857EB1}"/>
                  </a:ext>
                </a:extLst>
              </p:cNvPr>
              <p:cNvGrpSpPr/>
              <p:nvPr/>
            </p:nvGrpSpPr>
            <p:grpSpPr>
              <a:xfrm>
                <a:off x="7151797" y="1771794"/>
                <a:ext cx="630000" cy="629818"/>
                <a:chOff x="7151797" y="1771794"/>
                <a:chExt cx="630000" cy="629818"/>
              </a:xfrm>
            </p:grpSpPr>
            <p:sp>
              <p:nvSpPr>
                <p:cNvPr id="1289" name="직사각형 1288">
                  <a:extLst>
                    <a:ext uri="{FF2B5EF4-FFF2-40B4-BE49-F238E27FC236}">
                      <a16:creationId xmlns:a16="http://schemas.microsoft.com/office/drawing/2014/main" id="{68A27866-6D48-E8C5-EE41-603C8763B153}"/>
                    </a:ext>
                  </a:extLst>
                </p:cNvPr>
                <p:cNvSpPr/>
                <p:nvPr/>
              </p:nvSpPr>
              <p:spPr>
                <a:xfrm>
                  <a:off x="7151797" y="1771794"/>
                  <a:ext cx="630000" cy="62981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0" name="직사각형 1289">
                  <a:extLst>
                    <a:ext uri="{FF2B5EF4-FFF2-40B4-BE49-F238E27FC236}">
                      <a16:creationId xmlns:a16="http://schemas.microsoft.com/office/drawing/2014/main" id="{DD128954-5809-6876-0B10-93AD5C7A183C}"/>
                    </a:ext>
                  </a:extLst>
                </p:cNvPr>
                <p:cNvSpPr/>
                <p:nvPr/>
              </p:nvSpPr>
              <p:spPr>
                <a:xfrm>
                  <a:off x="7169797" y="1789703"/>
                  <a:ext cx="594000" cy="5940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270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94" name="그룹 1293">
                <a:extLst>
                  <a:ext uri="{FF2B5EF4-FFF2-40B4-BE49-F238E27FC236}">
                    <a16:creationId xmlns:a16="http://schemas.microsoft.com/office/drawing/2014/main" id="{505AB039-477E-5921-EDCC-61FFA22C9C37}"/>
                  </a:ext>
                </a:extLst>
              </p:cNvPr>
              <p:cNvGrpSpPr/>
              <p:nvPr/>
            </p:nvGrpSpPr>
            <p:grpSpPr>
              <a:xfrm>
                <a:off x="7849954" y="1819237"/>
                <a:ext cx="918521" cy="534932"/>
                <a:chOff x="7849954" y="1844434"/>
                <a:chExt cx="918521" cy="534932"/>
              </a:xfrm>
            </p:grpSpPr>
            <p:sp>
              <p:nvSpPr>
                <p:cNvPr id="1291" name="TextBox 1290">
                  <a:extLst>
                    <a:ext uri="{FF2B5EF4-FFF2-40B4-BE49-F238E27FC236}">
                      <a16:creationId xmlns:a16="http://schemas.microsoft.com/office/drawing/2014/main" id="{01C47706-55CA-14FA-2BC5-ABBE1FE81D4E}"/>
                    </a:ext>
                  </a:extLst>
                </p:cNvPr>
                <p:cNvSpPr txBox="1"/>
                <p:nvPr/>
              </p:nvSpPr>
              <p:spPr>
                <a:xfrm>
                  <a:off x="7849954" y="1844434"/>
                  <a:ext cx="22121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일반</a:t>
                  </a:r>
                  <a:endParaRPr lang="en-US" altLang="ko-KR" sz="10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92" name="TextBox 1291">
                  <a:extLst>
                    <a:ext uri="{FF2B5EF4-FFF2-40B4-BE49-F238E27FC236}">
                      <a16:creationId xmlns:a16="http://schemas.microsoft.com/office/drawing/2014/main" id="{19F80A5A-C0DC-5EAF-D001-C0AE6E7B63BD}"/>
                    </a:ext>
                  </a:extLst>
                </p:cNvPr>
                <p:cNvSpPr txBox="1"/>
                <p:nvPr/>
              </p:nvSpPr>
              <p:spPr>
                <a:xfrm>
                  <a:off x="7849954" y="2050345"/>
                  <a:ext cx="60593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sp>
              <p:nvSpPr>
                <p:cNvPr id="1293" name="TextBox 1292">
                  <a:extLst>
                    <a:ext uri="{FF2B5EF4-FFF2-40B4-BE49-F238E27FC236}">
                      <a16:creationId xmlns:a16="http://schemas.microsoft.com/office/drawing/2014/main" id="{B7405471-1842-2422-E009-76BA43B29E92}"/>
                    </a:ext>
                  </a:extLst>
                </p:cNvPr>
                <p:cNvSpPr txBox="1"/>
                <p:nvPr/>
              </p:nvSpPr>
              <p:spPr>
                <a:xfrm>
                  <a:off x="7849954" y="2240867"/>
                  <a:ext cx="91852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재사용 대기시간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초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1297" name="TextBox 1296">
              <a:extLst>
                <a:ext uri="{FF2B5EF4-FFF2-40B4-BE49-F238E27FC236}">
                  <a16:creationId xmlns:a16="http://schemas.microsoft.com/office/drawing/2014/main" id="{1BD0BEC4-4C74-579E-5F73-48DCF900C178}"/>
                </a:ext>
              </a:extLst>
            </p:cNvPr>
            <p:cNvSpPr txBox="1"/>
            <p:nvPr/>
          </p:nvSpPr>
          <p:spPr>
            <a:xfrm>
              <a:off x="11188619" y="2487807"/>
              <a:ext cx="1987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 err="1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PvE</a:t>
              </a:r>
              <a:endParaRPr lang="en-US" altLang="ko-K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300" name="그룹 1299">
              <a:extLst>
                <a:ext uri="{FF2B5EF4-FFF2-40B4-BE49-F238E27FC236}">
                  <a16:creationId xmlns:a16="http://schemas.microsoft.com/office/drawing/2014/main" id="{1628D111-6CF7-4F40-2E8D-7C5E6B795E77}"/>
                </a:ext>
              </a:extLst>
            </p:cNvPr>
            <p:cNvGrpSpPr/>
            <p:nvPr/>
          </p:nvGrpSpPr>
          <p:grpSpPr>
            <a:xfrm>
              <a:off x="8927926" y="2730903"/>
              <a:ext cx="577081" cy="326799"/>
              <a:chOff x="7151797" y="2730903"/>
              <a:chExt cx="577081" cy="326799"/>
            </a:xfrm>
          </p:grpSpPr>
          <p:sp>
            <p:nvSpPr>
              <p:cNvPr id="1298" name="TextBox 1297">
                <a:extLst>
                  <a:ext uri="{FF2B5EF4-FFF2-40B4-BE49-F238E27FC236}">
                    <a16:creationId xmlns:a16="http://schemas.microsoft.com/office/drawing/2014/main" id="{181861D4-EF66-92CB-6791-91C25F46DE01}"/>
                  </a:ext>
                </a:extLst>
              </p:cNvPr>
              <p:cNvSpPr txBox="1"/>
              <p:nvPr/>
            </p:nvSpPr>
            <p:spPr>
              <a:xfrm>
                <a:off x="7151797" y="2730903"/>
                <a:ext cx="57708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레벨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</a:p>
            </p:txBody>
          </p:sp>
          <p:sp>
            <p:nvSpPr>
              <p:cNvPr id="1299" name="TextBox 1298">
                <a:extLst>
                  <a:ext uri="{FF2B5EF4-FFF2-40B4-BE49-F238E27FC236}">
                    <a16:creationId xmlns:a16="http://schemas.microsoft.com/office/drawing/2014/main" id="{EBC6159C-BE71-6991-8318-8C641350662F}"/>
                  </a:ext>
                </a:extLst>
              </p:cNvPr>
              <p:cNvSpPr txBox="1"/>
              <p:nvPr/>
            </p:nvSpPr>
            <p:spPr>
              <a:xfrm>
                <a:off x="7151797" y="2919203"/>
                <a:ext cx="49212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마나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n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소모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301" name="TextBox 1300">
              <a:extLst>
                <a:ext uri="{FF2B5EF4-FFF2-40B4-BE49-F238E27FC236}">
                  <a16:creationId xmlns:a16="http://schemas.microsoft.com/office/drawing/2014/main" id="{7D0BDF44-7705-CD28-1AF0-8C6177F2F378}"/>
                </a:ext>
              </a:extLst>
            </p:cNvPr>
            <p:cNvSpPr txBox="1"/>
            <p:nvPr/>
          </p:nvSpPr>
          <p:spPr>
            <a:xfrm>
              <a:off x="8921718" y="3132339"/>
              <a:ext cx="50975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FFB7B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FFB7B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</a:t>
              </a:r>
              <a:r>
                <a:rPr lang="en-US" altLang="ko-KR" sz="900" dirty="0">
                  <a:solidFill>
                    <a:srgbClr val="FFB7B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</a:p>
          </p:txBody>
        </p:sp>
        <p:sp>
          <p:nvSpPr>
            <p:cNvPr id="1302" name="TextBox 1301">
              <a:extLst>
                <a:ext uri="{FF2B5EF4-FFF2-40B4-BE49-F238E27FC236}">
                  <a16:creationId xmlns:a16="http://schemas.microsoft.com/office/drawing/2014/main" id="{89004E8C-AF62-9A74-1DBB-4863C63FC72F}"/>
                </a:ext>
              </a:extLst>
            </p:cNvPr>
            <p:cNvSpPr txBox="1"/>
            <p:nvPr/>
          </p:nvSpPr>
          <p:spPr>
            <a:xfrm>
              <a:off x="9495199" y="3132339"/>
              <a:ext cx="50975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설명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343" name="그룹 1342">
            <a:extLst>
              <a:ext uri="{FF2B5EF4-FFF2-40B4-BE49-F238E27FC236}">
                <a16:creationId xmlns:a16="http://schemas.microsoft.com/office/drawing/2014/main" id="{272A840C-391E-DFFD-7647-26DB866FBB4C}"/>
              </a:ext>
            </a:extLst>
          </p:cNvPr>
          <p:cNvGrpSpPr/>
          <p:nvPr/>
        </p:nvGrpSpPr>
        <p:grpSpPr>
          <a:xfrm>
            <a:off x="7960214" y="2339851"/>
            <a:ext cx="2617787" cy="1930087"/>
            <a:chOff x="8617411" y="2129132"/>
            <a:chExt cx="2617787" cy="1930087"/>
          </a:xfrm>
        </p:grpSpPr>
        <p:sp>
          <p:nvSpPr>
            <p:cNvPr id="1316" name="직사각형 1315">
              <a:extLst>
                <a:ext uri="{FF2B5EF4-FFF2-40B4-BE49-F238E27FC236}">
                  <a16:creationId xmlns:a16="http://schemas.microsoft.com/office/drawing/2014/main" id="{732038DF-49B9-4CE4-4890-E1C15922674E}"/>
                </a:ext>
              </a:extLst>
            </p:cNvPr>
            <p:cNvSpPr/>
            <p:nvPr/>
          </p:nvSpPr>
          <p:spPr>
            <a:xfrm>
              <a:off x="8617411" y="2431391"/>
              <a:ext cx="2617787" cy="1627828"/>
            </a:xfrm>
            <a:prstGeom prst="rect">
              <a:avLst/>
            </a:prstGeom>
            <a:solidFill>
              <a:srgbClr val="1415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17" name="그룹 1316">
              <a:extLst>
                <a:ext uri="{FF2B5EF4-FFF2-40B4-BE49-F238E27FC236}">
                  <a16:creationId xmlns:a16="http://schemas.microsoft.com/office/drawing/2014/main" id="{0F695521-241C-BE22-7156-D56E7D0CF3F2}"/>
                </a:ext>
              </a:extLst>
            </p:cNvPr>
            <p:cNvGrpSpPr/>
            <p:nvPr/>
          </p:nvGrpSpPr>
          <p:grpSpPr>
            <a:xfrm>
              <a:off x="8617411" y="2129132"/>
              <a:ext cx="2617787" cy="302258"/>
              <a:chOff x="7083640" y="1411899"/>
              <a:chExt cx="2617787" cy="302258"/>
            </a:xfrm>
          </p:grpSpPr>
          <p:sp>
            <p:nvSpPr>
              <p:cNvPr id="1341" name="직사각형 1340">
                <a:extLst>
                  <a:ext uri="{FF2B5EF4-FFF2-40B4-BE49-F238E27FC236}">
                    <a16:creationId xmlns:a16="http://schemas.microsoft.com/office/drawing/2014/main" id="{EE86D2B9-DC40-FF2C-5FAE-72CDFBDDE12B}"/>
                  </a:ext>
                </a:extLst>
              </p:cNvPr>
              <p:cNvSpPr/>
              <p:nvPr/>
            </p:nvSpPr>
            <p:spPr>
              <a:xfrm>
                <a:off x="7083640" y="1411899"/>
                <a:ext cx="2617787" cy="302258"/>
              </a:xfrm>
              <a:prstGeom prst="rect">
                <a:avLst/>
              </a:prstGeom>
              <a:solidFill>
                <a:srgbClr val="0E0F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42" name="TextBox 1341">
                <a:extLst>
                  <a:ext uri="{FF2B5EF4-FFF2-40B4-BE49-F238E27FC236}">
                    <a16:creationId xmlns:a16="http://schemas.microsoft.com/office/drawing/2014/main" id="{4013A9F7-472E-08D6-0660-D0CFC1DED33D}"/>
                  </a:ext>
                </a:extLst>
              </p:cNvPr>
              <p:cNvSpPr txBox="1"/>
              <p:nvPr/>
            </p:nvSpPr>
            <p:spPr>
              <a:xfrm>
                <a:off x="8108000" y="1470695"/>
                <a:ext cx="56906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ko-KR" altLang="en-US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사자 자리</a:t>
                </a:r>
                <a:endPara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318" name="그룹 1317">
              <a:extLst>
                <a:ext uri="{FF2B5EF4-FFF2-40B4-BE49-F238E27FC236}">
                  <a16:creationId xmlns:a16="http://schemas.microsoft.com/office/drawing/2014/main" id="{EA11D625-F728-FD25-291F-D88A3B43DB18}"/>
                </a:ext>
              </a:extLst>
            </p:cNvPr>
            <p:cNvGrpSpPr/>
            <p:nvPr/>
          </p:nvGrpSpPr>
          <p:grpSpPr>
            <a:xfrm>
              <a:off x="8685568" y="2489027"/>
              <a:ext cx="1616678" cy="629818"/>
              <a:chOff x="7151797" y="1771794"/>
              <a:chExt cx="1616678" cy="629818"/>
            </a:xfrm>
          </p:grpSpPr>
          <p:grpSp>
            <p:nvGrpSpPr>
              <p:cNvPr id="1334" name="그룹 1333">
                <a:extLst>
                  <a:ext uri="{FF2B5EF4-FFF2-40B4-BE49-F238E27FC236}">
                    <a16:creationId xmlns:a16="http://schemas.microsoft.com/office/drawing/2014/main" id="{A17C9C3C-2B54-14F4-2E27-EB2660E630BC}"/>
                  </a:ext>
                </a:extLst>
              </p:cNvPr>
              <p:cNvGrpSpPr/>
              <p:nvPr/>
            </p:nvGrpSpPr>
            <p:grpSpPr>
              <a:xfrm>
                <a:off x="7151797" y="1771794"/>
                <a:ext cx="630000" cy="629818"/>
                <a:chOff x="7151797" y="1771794"/>
                <a:chExt cx="630000" cy="629818"/>
              </a:xfrm>
            </p:grpSpPr>
            <p:sp>
              <p:nvSpPr>
                <p:cNvPr id="1339" name="직사각형 1338">
                  <a:extLst>
                    <a:ext uri="{FF2B5EF4-FFF2-40B4-BE49-F238E27FC236}">
                      <a16:creationId xmlns:a16="http://schemas.microsoft.com/office/drawing/2014/main" id="{6EB19D2F-C592-5141-22CA-1E7A0EC02DAE}"/>
                    </a:ext>
                  </a:extLst>
                </p:cNvPr>
                <p:cNvSpPr/>
                <p:nvPr/>
              </p:nvSpPr>
              <p:spPr>
                <a:xfrm>
                  <a:off x="7151797" y="1771794"/>
                  <a:ext cx="630000" cy="62981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0" name="직사각형 1339">
                  <a:extLst>
                    <a:ext uri="{FF2B5EF4-FFF2-40B4-BE49-F238E27FC236}">
                      <a16:creationId xmlns:a16="http://schemas.microsoft.com/office/drawing/2014/main" id="{CE13A1EA-3799-E68D-76C2-6850F104C2FE}"/>
                    </a:ext>
                  </a:extLst>
                </p:cNvPr>
                <p:cNvSpPr/>
                <p:nvPr/>
              </p:nvSpPr>
              <p:spPr>
                <a:xfrm>
                  <a:off x="7169797" y="1789703"/>
                  <a:ext cx="594000" cy="5940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270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35" name="그룹 1334">
                <a:extLst>
                  <a:ext uri="{FF2B5EF4-FFF2-40B4-BE49-F238E27FC236}">
                    <a16:creationId xmlns:a16="http://schemas.microsoft.com/office/drawing/2014/main" id="{79FBC46B-D90B-A9B3-33C6-9EF6582EB6ED}"/>
                  </a:ext>
                </a:extLst>
              </p:cNvPr>
              <p:cNvGrpSpPr/>
              <p:nvPr/>
            </p:nvGrpSpPr>
            <p:grpSpPr>
              <a:xfrm>
                <a:off x="7849954" y="1819237"/>
                <a:ext cx="918521" cy="534932"/>
                <a:chOff x="7849954" y="1844434"/>
                <a:chExt cx="918521" cy="534932"/>
              </a:xfrm>
            </p:grpSpPr>
            <p:sp>
              <p:nvSpPr>
                <p:cNvPr id="1336" name="TextBox 1335">
                  <a:extLst>
                    <a:ext uri="{FF2B5EF4-FFF2-40B4-BE49-F238E27FC236}">
                      <a16:creationId xmlns:a16="http://schemas.microsoft.com/office/drawing/2014/main" id="{06E5881C-4810-48E0-76DD-7A209C2B91E8}"/>
                    </a:ext>
                  </a:extLst>
                </p:cNvPr>
                <p:cNvSpPr txBox="1"/>
                <p:nvPr/>
              </p:nvSpPr>
              <p:spPr>
                <a:xfrm>
                  <a:off x="7849954" y="1844434"/>
                  <a:ext cx="22121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일반</a:t>
                  </a:r>
                  <a:endParaRPr lang="en-US" altLang="ko-KR" sz="10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337" name="TextBox 1336">
                  <a:extLst>
                    <a:ext uri="{FF2B5EF4-FFF2-40B4-BE49-F238E27FC236}">
                      <a16:creationId xmlns:a16="http://schemas.microsoft.com/office/drawing/2014/main" id="{1F41FD71-FD66-06A4-E29A-CFEC78E680BD}"/>
                    </a:ext>
                  </a:extLst>
                </p:cNvPr>
                <p:cNvSpPr txBox="1"/>
                <p:nvPr/>
              </p:nvSpPr>
              <p:spPr>
                <a:xfrm>
                  <a:off x="7849954" y="2050345"/>
                  <a:ext cx="60593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38" name="TextBox 1337">
                  <a:extLst>
                    <a:ext uri="{FF2B5EF4-FFF2-40B4-BE49-F238E27FC236}">
                      <a16:creationId xmlns:a16="http://schemas.microsoft.com/office/drawing/2014/main" id="{F486E7E8-7273-AD98-FE82-7D2120F0770D}"/>
                    </a:ext>
                  </a:extLst>
                </p:cNvPr>
                <p:cNvSpPr txBox="1"/>
                <p:nvPr/>
              </p:nvSpPr>
              <p:spPr>
                <a:xfrm>
                  <a:off x="7849954" y="2240867"/>
                  <a:ext cx="91852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재사용 대기시간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초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1319" name="TextBox 1318">
              <a:extLst>
                <a:ext uri="{FF2B5EF4-FFF2-40B4-BE49-F238E27FC236}">
                  <a16:creationId xmlns:a16="http://schemas.microsoft.com/office/drawing/2014/main" id="{DF4009E8-1CDE-28CE-4F16-43E21FB109B6}"/>
                </a:ext>
              </a:extLst>
            </p:cNvPr>
            <p:cNvSpPr txBox="1"/>
            <p:nvPr/>
          </p:nvSpPr>
          <p:spPr>
            <a:xfrm>
              <a:off x="10946261" y="3205040"/>
              <a:ext cx="1987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 err="1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PvE</a:t>
              </a:r>
              <a:endParaRPr lang="en-US" altLang="ko-K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320" name="그룹 1319">
              <a:extLst>
                <a:ext uri="{FF2B5EF4-FFF2-40B4-BE49-F238E27FC236}">
                  <a16:creationId xmlns:a16="http://schemas.microsoft.com/office/drawing/2014/main" id="{2CD46EE6-C74E-8752-2273-54E480C119CC}"/>
                </a:ext>
              </a:extLst>
            </p:cNvPr>
            <p:cNvGrpSpPr/>
            <p:nvPr/>
          </p:nvGrpSpPr>
          <p:grpSpPr>
            <a:xfrm>
              <a:off x="8685568" y="3448136"/>
              <a:ext cx="577081" cy="326799"/>
              <a:chOff x="7151797" y="2730903"/>
              <a:chExt cx="577081" cy="326799"/>
            </a:xfrm>
          </p:grpSpPr>
          <p:sp>
            <p:nvSpPr>
              <p:cNvPr id="1332" name="TextBox 1331">
                <a:extLst>
                  <a:ext uri="{FF2B5EF4-FFF2-40B4-BE49-F238E27FC236}">
                    <a16:creationId xmlns:a16="http://schemas.microsoft.com/office/drawing/2014/main" id="{0A94409C-6453-628A-2B44-5A15A8C6054D}"/>
                  </a:ext>
                </a:extLst>
              </p:cNvPr>
              <p:cNvSpPr txBox="1"/>
              <p:nvPr/>
            </p:nvSpPr>
            <p:spPr>
              <a:xfrm>
                <a:off x="7151797" y="2730903"/>
                <a:ext cx="57708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레벨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</a:p>
            </p:txBody>
          </p:sp>
          <p:sp>
            <p:nvSpPr>
              <p:cNvPr id="1333" name="TextBox 1332">
                <a:extLst>
                  <a:ext uri="{FF2B5EF4-FFF2-40B4-BE49-F238E27FC236}">
                    <a16:creationId xmlns:a16="http://schemas.microsoft.com/office/drawing/2014/main" id="{B72AA38D-38AE-F2A4-9D11-48A46141BFF5}"/>
                  </a:ext>
                </a:extLst>
              </p:cNvPr>
              <p:cNvSpPr txBox="1"/>
              <p:nvPr/>
            </p:nvSpPr>
            <p:spPr>
              <a:xfrm>
                <a:off x="7151797" y="2919203"/>
                <a:ext cx="49212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마나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n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소모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8E7574A2-03DC-10C1-714A-B77D66F5C6C2}"/>
                </a:ext>
              </a:extLst>
            </p:cNvPr>
            <p:cNvSpPr txBox="1"/>
            <p:nvPr/>
          </p:nvSpPr>
          <p:spPr>
            <a:xfrm>
              <a:off x="8679360" y="3849572"/>
              <a:ext cx="50975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</a:t>
              </a:r>
              <a:r>
                <a:rPr lang="en-US" altLang="ko-KR" sz="9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D9463FEF-9B53-64EC-0E95-90DDB9C6C3ED}"/>
                </a:ext>
              </a:extLst>
            </p:cNvPr>
            <p:cNvSpPr txBox="1"/>
            <p:nvPr/>
          </p:nvSpPr>
          <p:spPr>
            <a:xfrm>
              <a:off x="9252841" y="3849572"/>
              <a:ext cx="50975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설명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344" name="그룹 1343">
            <a:extLst>
              <a:ext uri="{FF2B5EF4-FFF2-40B4-BE49-F238E27FC236}">
                <a16:creationId xmlns:a16="http://schemas.microsoft.com/office/drawing/2014/main" id="{F2F3E3C9-AC70-A97C-F9B8-0CA6B7D71432}"/>
              </a:ext>
            </a:extLst>
          </p:cNvPr>
          <p:cNvGrpSpPr/>
          <p:nvPr/>
        </p:nvGrpSpPr>
        <p:grpSpPr>
          <a:xfrm>
            <a:off x="8895420" y="2903009"/>
            <a:ext cx="2617787" cy="1918937"/>
            <a:chOff x="8617411" y="2129132"/>
            <a:chExt cx="2617787" cy="1918937"/>
          </a:xfrm>
        </p:grpSpPr>
        <p:sp>
          <p:nvSpPr>
            <p:cNvPr id="1345" name="직사각형 1344">
              <a:extLst>
                <a:ext uri="{FF2B5EF4-FFF2-40B4-BE49-F238E27FC236}">
                  <a16:creationId xmlns:a16="http://schemas.microsoft.com/office/drawing/2014/main" id="{E20CF8CC-C589-F1D9-BCF2-B90A1AC1CE9C}"/>
                </a:ext>
              </a:extLst>
            </p:cNvPr>
            <p:cNvSpPr/>
            <p:nvPr/>
          </p:nvSpPr>
          <p:spPr>
            <a:xfrm>
              <a:off x="8617411" y="2431391"/>
              <a:ext cx="2617787" cy="1616678"/>
            </a:xfrm>
            <a:prstGeom prst="rect">
              <a:avLst/>
            </a:prstGeom>
            <a:solidFill>
              <a:srgbClr val="1415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46" name="그룹 1345">
              <a:extLst>
                <a:ext uri="{FF2B5EF4-FFF2-40B4-BE49-F238E27FC236}">
                  <a16:creationId xmlns:a16="http://schemas.microsoft.com/office/drawing/2014/main" id="{67EBDCCF-620F-7CD5-16DE-478FABD02E79}"/>
                </a:ext>
              </a:extLst>
            </p:cNvPr>
            <p:cNvGrpSpPr/>
            <p:nvPr/>
          </p:nvGrpSpPr>
          <p:grpSpPr>
            <a:xfrm>
              <a:off x="8617411" y="2129132"/>
              <a:ext cx="2617787" cy="302258"/>
              <a:chOff x="7083640" y="1411899"/>
              <a:chExt cx="2617787" cy="302258"/>
            </a:xfrm>
          </p:grpSpPr>
          <p:sp>
            <p:nvSpPr>
              <p:cNvPr id="1361" name="직사각형 1360">
                <a:extLst>
                  <a:ext uri="{FF2B5EF4-FFF2-40B4-BE49-F238E27FC236}">
                    <a16:creationId xmlns:a16="http://schemas.microsoft.com/office/drawing/2014/main" id="{D4E3982E-1939-2795-9BEC-3554970DF15A}"/>
                  </a:ext>
                </a:extLst>
              </p:cNvPr>
              <p:cNvSpPr/>
              <p:nvPr/>
            </p:nvSpPr>
            <p:spPr>
              <a:xfrm>
                <a:off x="7083640" y="1411899"/>
                <a:ext cx="2617787" cy="302258"/>
              </a:xfrm>
              <a:prstGeom prst="rect">
                <a:avLst/>
              </a:prstGeom>
              <a:solidFill>
                <a:srgbClr val="0E0F1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62" name="TextBox 1361">
                <a:extLst>
                  <a:ext uri="{FF2B5EF4-FFF2-40B4-BE49-F238E27FC236}">
                    <a16:creationId xmlns:a16="http://schemas.microsoft.com/office/drawing/2014/main" id="{172BCDED-1595-2857-70A5-21A49FD65028}"/>
                  </a:ext>
                </a:extLst>
              </p:cNvPr>
              <p:cNvSpPr txBox="1"/>
              <p:nvPr/>
            </p:nvSpPr>
            <p:spPr>
              <a:xfrm>
                <a:off x="8041475" y="1470695"/>
                <a:ext cx="70211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ko-KR" altLang="en-US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쌍둥이 자리</a:t>
                </a:r>
                <a:endParaRPr lang="en-US" altLang="ko-KR" sz="12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8F01BC92-2598-87A0-C04F-9C6DACA02240}"/>
                </a:ext>
              </a:extLst>
            </p:cNvPr>
            <p:cNvGrpSpPr/>
            <p:nvPr/>
          </p:nvGrpSpPr>
          <p:grpSpPr>
            <a:xfrm>
              <a:off x="8685568" y="2489027"/>
              <a:ext cx="1616678" cy="629818"/>
              <a:chOff x="7151797" y="1771794"/>
              <a:chExt cx="1616678" cy="629818"/>
            </a:xfrm>
          </p:grpSpPr>
          <p:grpSp>
            <p:nvGrpSpPr>
              <p:cNvPr id="1354" name="그룹 1353">
                <a:extLst>
                  <a:ext uri="{FF2B5EF4-FFF2-40B4-BE49-F238E27FC236}">
                    <a16:creationId xmlns:a16="http://schemas.microsoft.com/office/drawing/2014/main" id="{7B377F9E-26BB-75C7-044F-4B41C7992020}"/>
                  </a:ext>
                </a:extLst>
              </p:cNvPr>
              <p:cNvGrpSpPr/>
              <p:nvPr/>
            </p:nvGrpSpPr>
            <p:grpSpPr>
              <a:xfrm>
                <a:off x="7151797" y="1771794"/>
                <a:ext cx="630000" cy="629818"/>
                <a:chOff x="7151797" y="1771794"/>
                <a:chExt cx="630000" cy="629818"/>
              </a:xfrm>
            </p:grpSpPr>
            <p:sp>
              <p:nvSpPr>
                <p:cNvPr id="1359" name="직사각형 1358">
                  <a:extLst>
                    <a:ext uri="{FF2B5EF4-FFF2-40B4-BE49-F238E27FC236}">
                      <a16:creationId xmlns:a16="http://schemas.microsoft.com/office/drawing/2014/main" id="{22AF7402-3662-318B-F382-677261808D2B}"/>
                    </a:ext>
                  </a:extLst>
                </p:cNvPr>
                <p:cNvSpPr/>
                <p:nvPr/>
              </p:nvSpPr>
              <p:spPr>
                <a:xfrm>
                  <a:off x="7151797" y="1771794"/>
                  <a:ext cx="630000" cy="62981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0" name="직사각형 1359">
                  <a:extLst>
                    <a:ext uri="{FF2B5EF4-FFF2-40B4-BE49-F238E27FC236}">
                      <a16:creationId xmlns:a16="http://schemas.microsoft.com/office/drawing/2014/main" id="{A868CE9C-D7E8-A7D4-6FF6-C1F7EAA11F2A}"/>
                    </a:ext>
                  </a:extLst>
                </p:cNvPr>
                <p:cNvSpPr/>
                <p:nvPr/>
              </p:nvSpPr>
              <p:spPr>
                <a:xfrm>
                  <a:off x="7169797" y="1789703"/>
                  <a:ext cx="594000" cy="5940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1270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55" name="그룹 1354">
                <a:extLst>
                  <a:ext uri="{FF2B5EF4-FFF2-40B4-BE49-F238E27FC236}">
                    <a16:creationId xmlns:a16="http://schemas.microsoft.com/office/drawing/2014/main" id="{08E72653-2E09-3B14-DAD6-AEACC40356BA}"/>
                  </a:ext>
                </a:extLst>
              </p:cNvPr>
              <p:cNvGrpSpPr/>
              <p:nvPr/>
            </p:nvGrpSpPr>
            <p:grpSpPr>
              <a:xfrm>
                <a:off x="7849954" y="1819237"/>
                <a:ext cx="918521" cy="534932"/>
                <a:chOff x="7849954" y="1844434"/>
                <a:chExt cx="918521" cy="534932"/>
              </a:xfrm>
            </p:grpSpPr>
            <p:sp>
              <p:nvSpPr>
                <p:cNvPr id="1356" name="TextBox 1355">
                  <a:extLst>
                    <a:ext uri="{FF2B5EF4-FFF2-40B4-BE49-F238E27FC236}">
                      <a16:creationId xmlns:a16="http://schemas.microsoft.com/office/drawing/2014/main" id="{F1970DFE-A94D-2DBA-CA55-4BC3091AB7BC}"/>
                    </a:ext>
                  </a:extLst>
                </p:cNvPr>
                <p:cNvSpPr txBox="1"/>
                <p:nvPr/>
              </p:nvSpPr>
              <p:spPr>
                <a:xfrm>
                  <a:off x="7849954" y="1844434"/>
                  <a:ext cx="22121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일반</a:t>
                  </a:r>
                  <a:endParaRPr lang="en-US" altLang="ko-KR" sz="10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357" name="TextBox 1356">
                  <a:extLst>
                    <a:ext uri="{FF2B5EF4-FFF2-40B4-BE49-F238E27FC236}">
                      <a16:creationId xmlns:a16="http://schemas.microsoft.com/office/drawing/2014/main" id="{4DB07BB4-0450-DEA1-B2BA-020834CC6130}"/>
                    </a:ext>
                  </a:extLst>
                </p:cNvPr>
                <p:cNvSpPr txBox="1"/>
                <p:nvPr/>
              </p:nvSpPr>
              <p:spPr>
                <a:xfrm>
                  <a:off x="7849954" y="2050345"/>
                  <a:ext cx="60593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58" name="TextBox 1357">
                  <a:extLst>
                    <a:ext uri="{FF2B5EF4-FFF2-40B4-BE49-F238E27FC236}">
                      <a16:creationId xmlns:a16="http://schemas.microsoft.com/office/drawing/2014/main" id="{D9451A99-5187-AED0-2A8E-68F0AF2FE0F4}"/>
                    </a:ext>
                  </a:extLst>
                </p:cNvPr>
                <p:cNvSpPr txBox="1"/>
                <p:nvPr/>
              </p:nvSpPr>
              <p:spPr>
                <a:xfrm>
                  <a:off x="7849954" y="2240867"/>
                  <a:ext cx="91852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재사용 대기시간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초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EFC0C165-8125-B812-DA7A-0AA20610003E}"/>
                </a:ext>
              </a:extLst>
            </p:cNvPr>
            <p:cNvSpPr txBox="1"/>
            <p:nvPr/>
          </p:nvSpPr>
          <p:spPr>
            <a:xfrm>
              <a:off x="10946261" y="3205040"/>
              <a:ext cx="19877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 err="1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PvE</a:t>
              </a:r>
              <a:endParaRPr lang="en-US" altLang="ko-KR" sz="900" dirty="0">
                <a:solidFill>
                  <a:schemeClr val="tx2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349" name="그룹 1348">
              <a:extLst>
                <a:ext uri="{FF2B5EF4-FFF2-40B4-BE49-F238E27FC236}">
                  <a16:creationId xmlns:a16="http://schemas.microsoft.com/office/drawing/2014/main" id="{7400CE5A-3DC7-EF54-2ED9-A84304D01494}"/>
                </a:ext>
              </a:extLst>
            </p:cNvPr>
            <p:cNvGrpSpPr/>
            <p:nvPr/>
          </p:nvGrpSpPr>
          <p:grpSpPr>
            <a:xfrm>
              <a:off x="8685568" y="3448136"/>
              <a:ext cx="577081" cy="326799"/>
              <a:chOff x="7151797" y="2730903"/>
              <a:chExt cx="577081" cy="326799"/>
            </a:xfrm>
          </p:grpSpPr>
          <p:sp>
            <p:nvSpPr>
              <p:cNvPr id="1352" name="TextBox 1351">
                <a:extLst>
                  <a:ext uri="{FF2B5EF4-FFF2-40B4-BE49-F238E27FC236}">
                    <a16:creationId xmlns:a16="http://schemas.microsoft.com/office/drawing/2014/main" id="{4DA5E607-702D-1DBA-4025-ADF733BF6681}"/>
                  </a:ext>
                </a:extLst>
              </p:cNvPr>
              <p:cNvSpPr txBox="1"/>
              <p:nvPr/>
            </p:nvSpPr>
            <p:spPr>
              <a:xfrm>
                <a:off x="7151797" y="2730903"/>
                <a:ext cx="57708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레벨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</a:p>
            </p:txBody>
          </p:sp>
          <p:sp>
            <p:nvSpPr>
              <p:cNvPr id="1353" name="TextBox 1352">
                <a:extLst>
                  <a:ext uri="{FF2B5EF4-FFF2-40B4-BE49-F238E27FC236}">
                    <a16:creationId xmlns:a16="http://schemas.microsoft.com/office/drawing/2014/main" id="{931261A5-E517-78BD-BB3A-7AA7CA1FEDF2}"/>
                  </a:ext>
                </a:extLst>
              </p:cNvPr>
              <p:cNvSpPr txBox="1"/>
              <p:nvPr/>
            </p:nvSpPr>
            <p:spPr>
              <a:xfrm>
                <a:off x="7151797" y="2919203"/>
                <a:ext cx="49212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마나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n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소모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E441E1DE-10BE-3CB7-E318-1763E9619C84}"/>
                </a:ext>
              </a:extLst>
            </p:cNvPr>
            <p:cNvSpPr txBox="1"/>
            <p:nvPr/>
          </p:nvSpPr>
          <p:spPr>
            <a:xfrm>
              <a:off x="8679360" y="3849572"/>
              <a:ext cx="50975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</a:t>
              </a:r>
              <a:r>
                <a:rPr lang="en-US" altLang="ko-KR" sz="9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</a:p>
          </p:txBody>
        </p:sp>
        <p:sp>
          <p:nvSpPr>
            <p:cNvPr id="1351" name="TextBox 1350">
              <a:extLst>
                <a:ext uri="{FF2B5EF4-FFF2-40B4-BE49-F238E27FC236}">
                  <a16:creationId xmlns:a16="http://schemas.microsoft.com/office/drawing/2014/main" id="{54772779-DD91-1ACA-274C-7141BA5151BA}"/>
                </a:ext>
              </a:extLst>
            </p:cNvPr>
            <p:cNvSpPr txBox="1"/>
            <p:nvPr/>
          </p:nvSpPr>
          <p:spPr>
            <a:xfrm>
              <a:off x="9252841" y="3849572"/>
              <a:ext cx="50975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설명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047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E853-A7A2-74E3-B653-8165EC72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A7F7B-A659-9C93-A5F1-C844507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B73E-F947-65D9-A424-F6F109BA32C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9A76-6FFF-B06B-8AE7-4DA27E725FD7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98720-4EBA-109C-2103-7A5F62E7C02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74E06-FBEF-0964-C0A7-AD62E27E615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3819B-A07D-1BB6-2F47-5BF783698729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99B22D-50E3-C005-D40E-D8AE3079ABE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AD65292-8631-2296-137B-CF95B7D32162}"/>
              </a:ext>
            </a:extLst>
          </p:cNvPr>
          <p:cNvGrpSpPr/>
          <p:nvPr/>
        </p:nvGrpSpPr>
        <p:grpSpPr>
          <a:xfrm>
            <a:off x="3328092" y="1697920"/>
            <a:ext cx="1248740" cy="1130906"/>
            <a:chOff x="3328092" y="1697920"/>
            <a:chExt cx="1248740" cy="1130906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F4D76DA-2DF8-A843-22ED-AA46A6DB3B2F}"/>
                </a:ext>
              </a:extLst>
            </p:cNvPr>
            <p:cNvGrpSpPr/>
            <p:nvPr/>
          </p:nvGrpSpPr>
          <p:grpSpPr>
            <a:xfrm>
              <a:off x="3527124" y="1697920"/>
              <a:ext cx="850676" cy="875119"/>
              <a:chOff x="3527124" y="1697920"/>
              <a:chExt cx="850676" cy="875119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5BECA69-DD1F-90D0-3F7F-C4E8CC257603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35826"/>
                <a:chOff x="5682018" y="5626498"/>
                <a:chExt cx="850676" cy="835826"/>
              </a:xfrm>
            </p:grpSpPr>
            <p:pic>
              <p:nvPicPr>
                <p:cNvPr id="30" name="Picture 2">
                  <a:extLst>
                    <a:ext uri="{FF2B5EF4-FFF2-40B4-BE49-F238E27FC236}">
                      <a16:creationId xmlns:a16="http://schemas.microsoft.com/office/drawing/2014/main" id="{20FA0E52-2A32-4A10-93EB-8025361397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5682018" y="5626498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0306B100-A1FF-94FF-3549-C8FE9492BCD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717247" y="5651445"/>
                  <a:ext cx="780218" cy="785933"/>
                  <a:chOff x="7806954" y="4796310"/>
                  <a:chExt cx="716738" cy="720000"/>
                </a:xfrm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3ACFD52C-44AB-311D-C667-6BF10F4AD0A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8163371" y="4796310"/>
                    <a:ext cx="360321" cy="720000"/>
                  </a:xfrm>
                  <a:custGeom>
                    <a:avLst/>
                    <a:gdLst>
                      <a:gd name="connsiteX0" fmla="*/ 457200 w 457608"/>
                      <a:gd name="connsiteY0" fmla="*/ 0 h 914400"/>
                      <a:gd name="connsiteX1" fmla="*/ 457608 w 457608"/>
                      <a:gd name="connsiteY1" fmla="*/ 41 h 914400"/>
                      <a:gd name="connsiteX2" fmla="*/ 457608 w 457608"/>
                      <a:gd name="connsiteY2" fmla="*/ 914359 h 914400"/>
                      <a:gd name="connsiteX3" fmla="*/ 457200 w 457608"/>
                      <a:gd name="connsiteY3" fmla="*/ 914400 h 914400"/>
                      <a:gd name="connsiteX4" fmla="*/ 0 w 457608"/>
                      <a:gd name="connsiteY4" fmla="*/ 457200 h 914400"/>
                      <a:gd name="connsiteX5" fmla="*/ 457200 w 457608"/>
                      <a:gd name="connsiteY5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57608" h="914400">
                        <a:moveTo>
                          <a:pt x="457200" y="0"/>
                        </a:moveTo>
                        <a:lnTo>
                          <a:pt x="457608" y="41"/>
                        </a:lnTo>
                        <a:lnTo>
                          <a:pt x="457608" y="914359"/>
                        </a:lnTo>
                        <a:lnTo>
                          <a:pt x="457200" y="914400"/>
                        </a:lnTo>
                        <a:cubicBezTo>
                          <a:pt x="204695" y="914400"/>
                          <a:pt x="0" y="709705"/>
                          <a:pt x="0" y="457200"/>
                        </a:cubicBezTo>
                        <a:cubicBezTo>
                          <a:pt x="0" y="204695"/>
                          <a:pt x="204695" y="0"/>
                          <a:pt x="457200" y="0"/>
                        </a:cubicBezTo>
                        <a:close/>
                      </a:path>
                    </a:pathLst>
                  </a:custGeom>
                  <a:blipFill dpi="0" rotWithShape="0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</a:extLst>
                    </a:blip>
                    <a:srcRect/>
                    <a:tile tx="0" ty="0" sx="50000" sy="100000" flip="none" algn="tl"/>
                  </a:blipFill>
                  <a:ln w="635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987C838C-A47F-61BF-E0DE-64F68931CA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6954" y="4796310"/>
                    <a:ext cx="360321" cy="720000"/>
                  </a:xfrm>
                  <a:custGeom>
                    <a:avLst/>
                    <a:gdLst>
                      <a:gd name="connsiteX0" fmla="*/ 457200 w 457608"/>
                      <a:gd name="connsiteY0" fmla="*/ 0 h 914400"/>
                      <a:gd name="connsiteX1" fmla="*/ 457608 w 457608"/>
                      <a:gd name="connsiteY1" fmla="*/ 41 h 914400"/>
                      <a:gd name="connsiteX2" fmla="*/ 457608 w 457608"/>
                      <a:gd name="connsiteY2" fmla="*/ 914359 h 914400"/>
                      <a:gd name="connsiteX3" fmla="*/ 457200 w 457608"/>
                      <a:gd name="connsiteY3" fmla="*/ 914400 h 914400"/>
                      <a:gd name="connsiteX4" fmla="*/ 0 w 457608"/>
                      <a:gd name="connsiteY4" fmla="*/ 457200 h 914400"/>
                      <a:gd name="connsiteX5" fmla="*/ 457200 w 457608"/>
                      <a:gd name="connsiteY5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57608" h="914400">
                        <a:moveTo>
                          <a:pt x="457200" y="0"/>
                        </a:moveTo>
                        <a:lnTo>
                          <a:pt x="457608" y="41"/>
                        </a:lnTo>
                        <a:lnTo>
                          <a:pt x="457608" y="914359"/>
                        </a:lnTo>
                        <a:lnTo>
                          <a:pt x="457200" y="914400"/>
                        </a:lnTo>
                        <a:cubicBezTo>
                          <a:pt x="204695" y="914400"/>
                          <a:pt x="0" y="709705"/>
                          <a:pt x="0" y="457200"/>
                        </a:cubicBezTo>
                        <a:cubicBezTo>
                          <a:pt x="0" y="204695"/>
                          <a:pt x="204695" y="0"/>
                          <a:pt x="457200" y="0"/>
                        </a:cubicBezTo>
                        <a:close/>
                      </a:path>
                    </a:pathLst>
                  </a:custGeom>
                  <a:blipFill dpi="0" rotWithShape="0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rightnessContrast bright="-40000" contrast="40000"/>
                              </a14:imgEffect>
                            </a14:imgLayer>
                          </a14:imgProps>
                        </a:ext>
                      </a:extLst>
                    </a:blip>
                    <a:srcRect/>
                    <a:tile tx="0" ty="0" sx="50000" sy="100000" flip="none" algn="tl"/>
                  </a:blipFill>
                  <a:ln w="635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C7CB917-6B7A-FAF8-5ACC-544BC0789F47}"/>
                    </a:ext>
                  </a:extLst>
                </p:cNvPr>
                <p:cNvSpPr/>
                <p:nvPr/>
              </p:nvSpPr>
              <p:spPr>
                <a:xfrm>
                  <a:off x="5714956" y="5652011"/>
                  <a:ext cx="784800" cy="784800"/>
                </a:xfrm>
                <a:prstGeom prst="ellipse">
                  <a:avLst/>
                </a:prstGeom>
                <a:noFill/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A3B433C-E3B9-86B4-CF92-FCBDC5344C53}"/>
                  </a:ext>
                </a:extLst>
              </p:cNvPr>
              <p:cNvGrpSpPr/>
              <p:nvPr/>
            </p:nvGrpSpPr>
            <p:grpSpPr>
              <a:xfrm>
                <a:off x="3720829" y="1912720"/>
                <a:ext cx="463267" cy="404052"/>
                <a:chOff x="1521467" y="2783773"/>
                <a:chExt cx="970180" cy="846171"/>
              </a:xfrm>
              <a:effectLst>
                <a:glow rad="25400">
                  <a:schemeClr val="accent1"/>
                </a:glow>
              </a:effectLst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79709A0D-607D-7969-29F4-299F7AF4CEE1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1697072" y="2783773"/>
                  <a:chExt cx="618971" cy="846171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44C26F3C-F50D-22EB-9968-E525C9C0C0B0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28" name="Picture 16">
                      <a:extLst>
                        <a:ext uri="{FF2B5EF4-FFF2-40B4-BE49-F238E27FC236}">
                          <a16:creationId xmlns:a16="http://schemas.microsoft.com/office/drawing/2014/main" id="{31F8839A-5D35-4713-FEC1-D492A80A74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9" name="Picture 16">
                      <a:extLst>
                        <a:ext uri="{FF2B5EF4-FFF2-40B4-BE49-F238E27FC236}">
                          <a16:creationId xmlns:a16="http://schemas.microsoft.com/office/drawing/2014/main" id="{B00D835D-57CA-CF87-B601-DDB54194D6A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6B880900-CBE4-4CB0-832E-5F77E7C88AA2}"/>
                      </a:ext>
                    </a:extLst>
                  </p:cNvPr>
                  <p:cNvGrpSpPr/>
                  <p:nvPr/>
                </p:nvGrpSpPr>
                <p:grpSpPr>
                  <a:xfrm>
                    <a:off x="1747121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26" name="Picture 16">
                      <a:extLst>
                        <a:ext uri="{FF2B5EF4-FFF2-40B4-BE49-F238E27FC236}">
                          <a16:creationId xmlns:a16="http://schemas.microsoft.com/office/drawing/2014/main" id="{F7B314B7-6EEC-10A7-0DE1-8B42EFCD1BE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7" name="Picture 16">
                      <a:extLst>
                        <a:ext uri="{FF2B5EF4-FFF2-40B4-BE49-F238E27FC236}">
                          <a16:creationId xmlns:a16="http://schemas.microsoft.com/office/drawing/2014/main" id="{7C94857E-783E-B752-0E6E-E036604C2C1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0B01C584-6734-5646-2CEE-47DAD9194D42}"/>
                    </a:ext>
                  </a:extLst>
                </p:cNvPr>
                <p:cNvGrpSpPr/>
                <p:nvPr/>
              </p:nvGrpSpPr>
              <p:grpSpPr>
                <a:xfrm>
                  <a:off x="1521467" y="2904289"/>
                  <a:ext cx="970180" cy="605138"/>
                  <a:chOff x="1614270" y="2898436"/>
                  <a:chExt cx="970180" cy="605138"/>
                </a:xfrm>
              </p:grpSpPr>
              <p:pic>
                <p:nvPicPr>
                  <p:cNvPr id="22" name="Picture 16">
                    <a:extLst>
                      <a:ext uri="{FF2B5EF4-FFF2-40B4-BE49-F238E27FC236}">
                        <a16:creationId xmlns:a16="http://schemas.microsoft.com/office/drawing/2014/main" id="{4732010D-42FD-80A3-C118-0582218B91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  <a14:backgroundMark x1="66408" y1="50120" x2="65375" y2="52758"/>
                                <a14:backgroundMark x1="66925" y1="49880" x2="66667" y2="50839"/>
                                <a14:backgroundMark x1="44703" y1="51319" x2="39276" y2="50839"/>
                                <a14:backgroundMark x1="40052" y1="52038" x2="36434" y2="49161"/>
                                <a14:backgroundMark x1="36176" y1="53237" x2="32558" y2="54197"/>
                                <a14:backgroundMark x1="35917" y1="53717" x2="34367" y2="50360"/>
                                <a14:backgroundMark x1="35659" y1="52278" x2="31266" y2="49400"/>
                                <a14:backgroundMark x1="35659" y1="50120" x2="31783" y2="5012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49619"/>
                  <a:stretch/>
                </p:blipFill>
                <p:spPr bwMode="auto">
                  <a:xfrm rot="5400000" flipH="1">
                    <a:off x="1451704" y="3061002"/>
                    <a:ext cx="605138" cy="2800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16">
                    <a:extLst>
                      <a:ext uri="{FF2B5EF4-FFF2-40B4-BE49-F238E27FC236}">
                        <a16:creationId xmlns:a16="http://schemas.microsoft.com/office/drawing/2014/main" id="{B2B7D76F-0B74-3A55-752C-37AE2C8B0DE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  <a14:backgroundMark x1="66408" y1="50120" x2="65375" y2="52758"/>
                                <a14:backgroundMark x1="66925" y1="49880" x2="66667" y2="50839"/>
                                <a14:backgroundMark x1="44703" y1="51319" x2="39276" y2="50839"/>
                                <a14:backgroundMark x1="40052" y1="52038" x2="36434" y2="49161"/>
                                <a14:backgroundMark x1="36176" y1="53237" x2="32558" y2="54197"/>
                                <a14:backgroundMark x1="35917" y1="53717" x2="34367" y2="50360"/>
                                <a14:backgroundMark x1="35659" y1="52278" x2="31266" y2="49400"/>
                                <a14:backgroundMark x1="35659" y1="50120" x2="31783" y2="5012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49619"/>
                  <a:stretch/>
                </p:blipFill>
                <p:spPr bwMode="auto">
                  <a:xfrm rot="16200000">
                    <a:off x="2141879" y="3061002"/>
                    <a:ext cx="605138" cy="2800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7720FF3-DECD-9C2B-4EC8-B07ABCC8045A}"/>
                  </a:ext>
                </a:extLst>
              </p:cNvPr>
              <p:cNvSpPr/>
              <p:nvPr/>
            </p:nvSpPr>
            <p:spPr>
              <a:xfrm>
                <a:off x="3541467" y="1699157"/>
                <a:ext cx="834041" cy="83404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별: 꼭짓점 4개 18">
                <a:extLst>
                  <a:ext uri="{FF2B5EF4-FFF2-40B4-BE49-F238E27FC236}">
                    <a16:creationId xmlns:a16="http://schemas.microsoft.com/office/drawing/2014/main" id="{3A5379C6-EF57-0136-25CD-AA8672EB67A2}"/>
                  </a:ext>
                </a:extLst>
              </p:cNvPr>
              <p:cNvSpPr/>
              <p:nvPr/>
            </p:nvSpPr>
            <p:spPr>
              <a:xfrm>
                <a:off x="3837046" y="2342207"/>
                <a:ext cx="230832" cy="230832"/>
              </a:xfrm>
              <a:prstGeom prst="star4">
                <a:avLst/>
              </a:prstGeom>
              <a:solidFill>
                <a:srgbClr val="FFFF00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36FF672-6660-2931-E1E1-ED99AE719B7D}"/>
                </a:ext>
              </a:extLst>
            </p:cNvPr>
            <p:cNvSpPr txBox="1"/>
            <p:nvPr/>
          </p:nvSpPr>
          <p:spPr>
            <a:xfrm>
              <a:off x="3328092" y="2582605"/>
              <a:ext cx="12487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/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A927702-A576-E00A-6415-7760958E5AAD}"/>
              </a:ext>
            </a:extLst>
          </p:cNvPr>
          <p:cNvGrpSpPr/>
          <p:nvPr/>
        </p:nvGrpSpPr>
        <p:grpSpPr>
          <a:xfrm>
            <a:off x="1476988" y="1697920"/>
            <a:ext cx="1362552" cy="1130906"/>
            <a:chOff x="1476988" y="1697920"/>
            <a:chExt cx="1362552" cy="113090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8E5D52F-96FA-844A-4A05-03640A3E42F5}"/>
                </a:ext>
              </a:extLst>
            </p:cNvPr>
            <p:cNvGrpSpPr/>
            <p:nvPr/>
          </p:nvGrpSpPr>
          <p:grpSpPr>
            <a:xfrm>
              <a:off x="1732926" y="1697920"/>
              <a:ext cx="850676" cy="875119"/>
              <a:chOff x="1732926" y="1697920"/>
              <a:chExt cx="850676" cy="875119"/>
            </a:xfrm>
          </p:grpSpPr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3B31EDFF-D2A6-9FDC-EDCA-460CD83863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298" b="93286" l="9783" r="91033">
                            <a14:foregroundMark x1="17002" y1="66866" x2="16033" y2="69258"/>
                            <a14:foregroundMark x1="19158" y1="44287" x2="19079" y2="48282"/>
                            <a14:foregroundMark x1="15082" y1="45230" x2="9783" y2="60188"/>
                            <a14:foregroundMark x1="30336" y1="84473" x2="32337" y2="90577"/>
                            <a14:foregroundMark x1="18207" y1="47468" x2="18633" y2="48768"/>
                            <a14:foregroundMark x1="85352" y1="64167" x2="86141" y2="66549"/>
                            <a14:foregroundMark x1="77717" y1="41107" x2="78543" y2="43602"/>
                            <a14:foregroundMark x1="84511" y1="50177" x2="87995" y2="63721"/>
                            <a14:foregroundMark x1="89266" y1="56066" x2="88881" y2="63499"/>
                            <a14:foregroundMark x1="85259" y1="73278" x2="75679" y2="84688"/>
                            <a14:foregroundMark x1="88043" y1="66313" x2="87228" y2="69022"/>
                            <a14:foregroundMark x1="88043" y1="69729" x2="87636" y2="71614"/>
                            <a14:foregroundMark x1="87772" y1="69611" x2="86413" y2="71849"/>
                            <a14:foregroundMark x1="46875" y1="93286" x2="46875" y2="93286"/>
                            <a14:foregroundMark x1="51223" y1="29682" x2="53804" y2="30389"/>
                            <a14:foregroundMark x1="60326" y1="31213" x2="58696" y2="31567"/>
                            <a14:backgroundMark x1="46603" y1="8245" x2="47283" y2="7303"/>
                            <a14:backgroundMark x1="47690" y1="7303" x2="45788" y2="12485"/>
                            <a14:backgroundMark x1="43750" y1="8363" x2="43614" y2="10836"/>
                            <a14:backgroundMark x1="44565" y1="8598" x2="50679" y2="9776"/>
                            <a14:backgroundMark x1="52582" y1="8716" x2="57065" y2="11190"/>
                            <a14:backgroundMark x1="52038" y1="8834" x2="52174" y2="12956"/>
                            <a14:backgroundMark x1="52989" y1="7420" x2="56250" y2="7656"/>
                            <a14:backgroundMark x1="53940" y1="5771" x2="56250" y2="9305"/>
                            <a14:backgroundMark x1="45109" y1="2709" x2="38315" y2="6007"/>
                            <a14:backgroundMark x1="87658" y1="72372" x2="87228" y2="73734"/>
                            <a14:backgroundMark x1="88619" y1="69330" x2="88471" y2="69798"/>
                            <a14:backgroundMark x1="90353" y1="63840" x2="89472" y2="66630"/>
                            <a14:backgroundMark x1="86957" y1="76443" x2="89266" y2="73734"/>
                            <a14:backgroundMark x1="91848" y1="60777" x2="90489" y2="68080"/>
                            <a14:backgroundMark x1="65897" y1="353" x2="41168" y2="11425"/>
                            <a14:backgroundMark x1="38723" y1="2827" x2="40217" y2="13310"/>
                            <a14:backgroundMark x1="48098" y1="2002" x2="38043" y2="11661"/>
                            <a14:backgroundMark x1="39402" y1="7892" x2="68207" y2="5300"/>
                            <a14:backgroundMark x1="45924" y1="2591" x2="64130" y2="7067"/>
                            <a14:backgroundMark x1="46603" y1="2827" x2="64130" y2="10954"/>
                            <a14:backgroundMark x1="37772" y1="9069" x2="63995" y2="16372"/>
                            <a14:backgroundMark x1="35326" y1="15783" x2="63043" y2="14959"/>
                            <a14:backgroundMark x1="39946" y1="18021" x2="67120" y2="19081"/>
                            <a14:backgroundMark x1="49728" y1="20141" x2="59647" y2="19670"/>
                            <a14:backgroundMark x1="46196" y1="22615" x2="60054" y2="19906"/>
                            <a14:backgroundMark x1="44293" y1="21437" x2="63723" y2="19552"/>
                            <a14:backgroundMark x1="43478" y1="21555" x2="56929" y2="21790"/>
                            <a14:backgroundMark x1="56929" y1="13310" x2="50543" y2="23675"/>
                            <a14:backgroundMark x1="49592" y1="47585" x2="38179" y2="71614"/>
                            <a14:backgroundMark x1="52446" y1="39929" x2="49321" y2="68669"/>
                            <a14:backgroundMark x1="25000" y1="52650" x2="65082" y2="54064"/>
                            <a14:backgroundMark x1="26223" y1="54299" x2="55707" y2="51826"/>
                            <a14:backgroundMark x1="26902" y1="56655" x2="64946" y2="57479"/>
                            <a14:backgroundMark x1="30978" y1="61013" x2="68750" y2="58422"/>
                            <a14:backgroundMark x1="28397" y1="63015" x2="69022" y2="60542"/>
                            <a14:backgroundMark x1="24321" y1="59953" x2="70380" y2="62898"/>
                            <a14:backgroundMark x1="43478" y1="50177" x2="45380" y2="73498"/>
                            <a14:backgroundMark x1="26223" y1="53475" x2="32745" y2="76443"/>
                            <a14:backgroundMark x1="30027" y1="57479" x2="45380" y2="80801"/>
                            <a14:backgroundMark x1="17799" y1="57244" x2="26902" y2="76561"/>
                            <a14:backgroundMark x1="20245" y1="58893" x2="36277" y2="74676"/>
                            <a14:backgroundMark x1="20652" y1="57479" x2="28804" y2="74558"/>
                            <a14:backgroundMark x1="18478" y1="58657" x2="25543" y2="73027"/>
                            <a14:backgroundMark x1="25951" y1="52886" x2="37092" y2="73852"/>
                            <a14:backgroundMark x1="34375" y1="47468" x2="40353" y2="62898"/>
                            <a14:backgroundMark x1="36277" y1="42403" x2="41576" y2="61366"/>
                            <a14:backgroundMark x1="44973" y1="41578" x2="34647" y2="54770"/>
                            <a14:backgroundMark x1="34375" y1="43934" x2="56250" y2="38869"/>
                            <a14:backgroundMark x1="43071" y1="39458" x2="54348" y2="41225"/>
                            <a14:backgroundMark x1="44022" y1="37809" x2="59375" y2="38869"/>
                            <a14:backgroundMark x1="48098" y1="37809" x2="64130" y2="42049"/>
                            <a14:backgroundMark x1="64130" y1="42049" x2="73098" y2="49941"/>
                            <a14:backgroundMark x1="67527" y1="45347" x2="73777" y2="57008"/>
                            <a14:backgroundMark x1="73505" y1="51237" x2="73370" y2="64547"/>
                            <a14:backgroundMark x1="63723" y1="46172" x2="61957" y2="62662"/>
                            <a14:backgroundMark x1="68478" y1="51826" x2="68207" y2="66549"/>
                            <a14:backgroundMark x1="66848" y1="49706" x2="71196" y2="64900"/>
                            <a14:backgroundMark x1="73777" y1="56419" x2="74457" y2="71143"/>
                            <a14:backgroundMark x1="74049" y1="61955" x2="66168" y2="72203"/>
                            <a14:backgroundMark x1="69293" y1="68080" x2="55707" y2="79505"/>
                            <a14:backgroundMark x1="69429" y1="71849" x2="57473" y2="81154"/>
                            <a14:backgroundMark x1="67120" y1="75147" x2="47418" y2="83628"/>
                            <a14:backgroundMark x1="68071" y1="66784" x2="50543" y2="75383"/>
                            <a14:backgroundMark x1="44293" y1="36985" x2="42120" y2="36985"/>
                            <a14:backgroundMark x1="30299" y1="44523" x2="20652" y2="59953"/>
                            <a14:backgroundMark x1="25000" y1="45819" x2="20924" y2="55948"/>
                            <a14:backgroundMark x1="20245" y1="49706" x2="17799" y2="60306"/>
                            <a14:backgroundMark x1="19429" y1="56419" x2="19429" y2="67845"/>
                            <a14:backgroundMark x1="18071" y1="63722" x2="20924" y2="70082"/>
                            <a14:backgroundMark x1="24592" y1="71967" x2="35326" y2="83628"/>
                            <a14:backgroundMark x1="27174" y1="79034" x2="44429" y2="84923"/>
                            <a14:backgroundMark x1="26495" y1="77856" x2="33424" y2="84452"/>
                            <a14:backgroundMark x1="21875" y1="61955" x2="23777" y2="71849"/>
                            <a14:backgroundMark x1="19973" y1="63486" x2="20652" y2="72438"/>
                            <a14:backgroundMark x1="18750" y1="65135" x2="19701" y2="68316"/>
                            <a14:backgroundMark x1="21467" y1="57244" x2="30027" y2="42874"/>
                            <a14:backgroundMark x1="19701" y1="51237" x2="33424" y2="41814"/>
                            <a14:backgroundMark x1="29755" y1="44287" x2="23098" y2="51001"/>
                            <a14:backgroundMark x1="26902" y1="45583" x2="23098" y2="49941"/>
                            <a14:backgroundMark x1="28668" y1="44759" x2="18342" y2="51826"/>
                            <a14:backgroundMark x1="26766" y1="43110" x2="17799" y2="52886"/>
                            <a14:backgroundMark x1="35054" y1="36985" x2="54076" y2="31567"/>
                            <a14:backgroundMark x1="45652" y1="34158" x2="65082" y2="34982"/>
                            <a14:backgroundMark x1="50000" y1="33451" x2="59375" y2="38869"/>
                            <a14:backgroundMark x1="63043" y1="37220" x2="75000" y2="47468"/>
                            <a14:backgroundMark x1="66848" y1="38516" x2="75408" y2="46172"/>
                            <a14:backgroundMark x1="66304" y1="38869" x2="77582" y2="55595"/>
                            <a14:backgroundMark x1="76223" y1="46643" x2="80571" y2="60306"/>
                            <a14:backgroundMark x1="77446" y1="47821" x2="79620" y2="61955"/>
                            <a14:backgroundMark x1="82201" y1="53239" x2="80027" y2="65371"/>
                            <a14:backgroundMark x1="81522" y1="67020" x2="75272" y2="75147"/>
                            <a14:backgroundMark x1="77446" y1="70318" x2="67527" y2="81390"/>
                            <a14:backgroundMark x1="74049" y1="77621" x2="60054" y2="85395"/>
                            <a14:backgroundMark x1="59918" y1="84452" x2="43750" y2="85512"/>
                            <a14:backgroundMark x1="44973" y1="85395" x2="58832" y2="85395"/>
                            <a14:backgroundMark x1="50272" y1="86808" x2="44022" y2="86337"/>
                            <a14:backgroundMark x1="43071" y1="85984" x2="53397" y2="85984"/>
                            <a14:backgroundMark x1="79348" y1="47821" x2="81658" y2="59482"/>
                            <a14:backgroundMark x1="75951" y1="43463" x2="79755" y2="51001"/>
                            <a14:backgroundMark x1="78397" y1="46996" x2="80707" y2="56655"/>
                            <a14:backgroundMark x1="80571" y1="58893" x2="81250" y2="62191"/>
                            <a14:backgroundMark x1="83832" y1="58657" x2="83152" y2="63840"/>
                            <a14:backgroundMark x1="82745" y1="57833" x2="82201" y2="66196"/>
                            <a14:backgroundMark x1="84103" y1="59717" x2="82745" y2="65135"/>
                            <a14:backgroundMark x1="45924" y1="33098" x2="68071" y2="380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41" t="24894" r="8693" b="4778"/>
              <a:stretch/>
            </p:blipFill>
            <p:spPr bwMode="auto">
              <a:xfrm>
                <a:off x="1732926" y="1697920"/>
                <a:ext cx="850676" cy="835826"/>
              </a:xfrm>
              <a:prstGeom prst="ellipse">
                <a:avLst/>
              </a:prstGeom>
              <a:noFill/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7252D9FD-CD00-449B-BBA8-556754B3D1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156392" y="1717916"/>
                <a:ext cx="392234" cy="785933"/>
              </a:xfrm>
              <a:custGeom>
                <a:avLst/>
                <a:gdLst>
                  <a:gd name="connsiteX0" fmla="*/ 457200 w 457608"/>
                  <a:gd name="connsiteY0" fmla="*/ 0 h 914400"/>
                  <a:gd name="connsiteX1" fmla="*/ 457608 w 457608"/>
                  <a:gd name="connsiteY1" fmla="*/ 41 h 914400"/>
                  <a:gd name="connsiteX2" fmla="*/ 457608 w 457608"/>
                  <a:gd name="connsiteY2" fmla="*/ 914359 h 914400"/>
                  <a:gd name="connsiteX3" fmla="*/ 457200 w 457608"/>
                  <a:gd name="connsiteY3" fmla="*/ 914400 h 914400"/>
                  <a:gd name="connsiteX4" fmla="*/ 0 w 457608"/>
                  <a:gd name="connsiteY4" fmla="*/ 457200 h 914400"/>
                  <a:gd name="connsiteX5" fmla="*/ 457200 w 457608"/>
                  <a:gd name="connsiteY5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608" h="914400">
                    <a:moveTo>
                      <a:pt x="457200" y="0"/>
                    </a:moveTo>
                    <a:lnTo>
                      <a:pt x="457608" y="41"/>
                    </a:lnTo>
                    <a:lnTo>
                      <a:pt x="457608" y="914359"/>
                    </a:ln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blipFill dpi="0" rotWithShape="0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50000" sy="100000" flip="none" algn="tl"/>
              </a:blipFill>
              <a:ln w="6350">
                <a:solidFill>
                  <a:srgbClr val="F6F4D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F560F13A-210D-EC28-CC39-D011C18F31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2693" y="1717916"/>
                <a:ext cx="392234" cy="785933"/>
              </a:xfrm>
              <a:custGeom>
                <a:avLst/>
                <a:gdLst>
                  <a:gd name="connsiteX0" fmla="*/ 457200 w 457608"/>
                  <a:gd name="connsiteY0" fmla="*/ 0 h 914400"/>
                  <a:gd name="connsiteX1" fmla="*/ 457608 w 457608"/>
                  <a:gd name="connsiteY1" fmla="*/ 41 h 914400"/>
                  <a:gd name="connsiteX2" fmla="*/ 457608 w 457608"/>
                  <a:gd name="connsiteY2" fmla="*/ 914359 h 914400"/>
                  <a:gd name="connsiteX3" fmla="*/ 457200 w 457608"/>
                  <a:gd name="connsiteY3" fmla="*/ 914400 h 914400"/>
                  <a:gd name="connsiteX4" fmla="*/ 0 w 457608"/>
                  <a:gd name="connsiteY4" fmla="*/ 457200 h 914400"/>
                  <a:gd name="connsiteX5" fmla="*/ 457200 w 457608"/>
                  <a:gd name="connsiteY5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608" h="914400">
                    <a:moveTo>
                      <a:pt x="457200" y="0"/>
                    </a:moveTo>
                    <a:lnTo>
                      <a:pt x="457608" y="41"/>
                    </a:lnTo>
                    <a:lnTo>
                      <a:pt x="457608" y="914359"/>
                    </a:ln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blipFill dpi="0" rotWithShape="0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50000" sy="100000" flip="none" algn="tl"/>
              </a:blipFill>
              <a:ln w="6350">
                <a:solidFill>
                  <a:srgbClr val="F6F4D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4E1D96C-64C4-2877-45EB-A871C93526E0}"/>
                  </a:ext>
                </a:extLst>
              </p:cNvPr>
              <p:cNvGrpSpPr/>
              <p:nvPr/>
            </p:nvGrpSpPr>
            <p:grpSpPr>
              <a:xfrm>
                <a:off x="1873958" y="1960496"/>
                <a:ext cx="231074" cy="315892"/>
                <a:chOff x="452475" y="2783773"/>
                <a:chExt cx="618971" cy="846171"/>
              </a:xfrm>
              <a:effectLst>
                <a:glow rad="25400">
                  <a:schemeClr val="accent1"/>
                </a:glow>
              </a:effectLst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DE9598BC-D054-DE01-0C66-CCB8D82C49D4}"/>
                    </a:ext>
                  </a:extLst>
                </p:cNvPr>
                <p:cNvGrpSpPr/>
                <p:nvPr/>
              </p:nvGrpSpPr>
              <p:grpSpPr>
                <a:xfrm>
                  <a:off x="452475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9E3AFC59-5F19-934E-D184-3B610F07C2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16">
                    <a:extLst>
                      <a:ext uri="{FF2B5EF4-FFF2-40B4-BE49-F238E27FC236}">
                        <a16:creationId xmlns:a16="http://schemas.microsoft.com/office/drawing/2014/main" id="{99697D91-885B-6967-3457-1A8882D5CF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6361187-5F0A-467A-0729-90A44A4A269C}"/>
                    </a:ext>
                  </a:extLst>
                </p:cNvPr>
                <p:cNvGrpSpPr/>
                <p:nvPr/>
              </p:nvGrpSpPr>
              <p:grpSpPr>
                <a:xfrm>
                  <a:off x="502524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2" name="Picture 16">
                    <a:extLst>
                      <a:ext uri="{FF2B5EF4-FFF2-40B4-BE49-F238E27FC236}">
                        <a16:creationId xmlns:a16="http://schemas.microsoft.com/office/drawing/2014/main" id="{01EC376B-77A4-CC92-1119-0FE2F6B41C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16">
                    <a:extLst>
                      <a:ext uri="{FF2B5EF4-FFF2-40B4-BE49-F238E27FC236}">
                        <a16:creationId xmlns:a16="http://schemas.microsoft.com/office/drawing/2014/main" id="{F97BFA36-99F3-3BB2-1083-DD2F87C8C9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8DD5619-6667-1489-9E0F-8FED45A59C3A}"/>
                  </a:ext>
                </a:extLst>
              </p:cNvPr>
              <p:cNvSpPr/>
              <p:nvPr/>
            </p:nvSpPr>
            <p:spPr>
              <a:xfrm>
                <a:off x="1737906" y="1699157"/>
                <a:ext cx="834041" cy="83404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별: 꼭짓점 4개 38">
                <a:extLst>
                  <a:ext uri="{FF2B5EF4-FFF2-40B4-BE49-F238E27FC236}">
                    <a16:creationId xmlns:a16="http://schemas.microsoft.com/office/drawing/2014/main" id="{B5CEECF0-45FF-F9EB-7E40-03D1390AAEF2}"/>
                  </a:ext>
                </a:extLst>
              </p:cNvPr>
              <p:cNvSpPr/>
              <p:nvPr/>
            </p:nvSpPr>
            <p:spPr>
              <a:xfrm>
                <a:off x="2039511" y="2342207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239E41-6B81-4607-CCF6-28E19D052349}"/>
                </a:ext>
              </a:extLst>
            </p:cNvPr>
            <p:cNvSpPr txBox="1"/>
            <p:nvPr/>
          </p:nvSpPr>
          <p:spPr>
            <a:xfrm>
              <a:off x="1476988" y="2582605"/>
              <a:ext cx="136255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/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3BD409-CC7F-D5BD-459B-064150E66A90}"/>
              </a:ext>
            </a:extLst>
          </p:cNvPr>
          <p:cNvGrpSpPr/>
          <p:nvPr/>
        </p:nvGrpSpPr>
        <p:grpSpPr>
          <a:xfrm>
            <a:off x="1450975" y="722339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46D0863-7658-BAE9-7A02-4BE67C42BCE7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EDA196D-4F35-6DA9-6DED-01922F5228EA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1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1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69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FDB53-708A-8379-5910-22487A3E269C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754E4-E451-E077-486F-30BB77E2EBFB}"/>
              </a:ext>
            </a:extLst>
          </p:cNvPr>
          <p:cNvSpPr txBox="1"/>
          <p:nvPr/>
        </p:nvSpPr>
        <p:spPr>
          <a:xfrm>
            <a:off x="1450975" y="5009065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양상과 버프 효과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F600A-297C-2B7B-CF84-7B74FC6CA800}"/>
              </a:ext>
            </a:extLst>
          </p:cNvPr>
          <p:cNvSpPr txBox="1"/>
          <p:nvPr/>
        </p:nvSpPr>
        <p:spPr>
          <a:xfrm>
            <a:off x="1450974" y="546342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</a:t>
            </a: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</TotalTime>
  <Words>1251</Words>
  <Application>Microsoft Office PowerPoint</Application>
  <PresentationFormat>와이드스크린</PresentationFormat>
  <Paragraphs>253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%</vt:lpstr>
      <vt:lpstr>%</vt:lpstr>
      <vt:lpstr>%</vt:lpstr>
      <vt:lpstr>%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198</cp:revision>
  <cp:lastPrinted>2025-01-14T11:10:08Z</cp:lastPrinted>
  <dcterms:created xsi:type="dcterms:W3CDTF">2025-01-08T09:31:21Z</dcterms:created>
  <dcterms:modified xsi:type="dcterms:W3CDTF">2025-01-26T12:35:57Z</dcterms:modified>
</cp:coreProperties>
</file>